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56" r:id="rId2"/>
    <p:sldId id="257" r:id="rId3"/>
    <p:sldId id="258" r:id="rId4"/>
    <p:sldId id="260" r:id="rId5"/>
    <p:sldId id="262"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9AF782-3F2F-489F-BB20-30EC13C4CA04}"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A0A4C9F4-C01C-42F8-8E4C-5F5828019914}">
      <dgm:prSet phldrT="[Text]"/>
      <dgm:spPr/>
      <dgm:t>
        <a:bodyPr/>
        <a:lstStyle/>
        <a:p>
          <a:r>
            <a:rPr lang="en-US"/>
            <a:t>Academic Profile</a:t>
          </a:r>
        </a:p>
      </dgm:t>
    </dgm:pt>
    <dgm:pt modelId="{08FCA33D-6E82-4DBC-9131-BCC5E9E2184D}" type="parTrans" cxnId="{BE24990E-AA1F-4BC4-8F4C-533B63D8BCD5}">
      <dgm:prSet/>
      <dgm:spPr/>
      <dgm:t>
        <a:bodyPr/>
        <a:lstStyle/>
        <a:p>
          <a:endParaRPr lang="en-US"/>
        </a:p>
      </dgm:t>
    </dgm:pt>
    <dgm:pt modelId="{88E51057-88EF-4400-8961-8A74C1FDF889}" type="sibTrans" cxnId="{BE24990E-AA1F-4BC4-8F4C-533B63D8BCD5}">
      <dgm:prSet/>
      <dgm:spPr/>
      <dgm:t>
        <a:bodyPr/>
        <a:lstStyle/>
        <a:p>
          <a:endParaRPr lang="en-US"/>
        </a:p>
      </dgm:t>
    </dgm:pt>
    <dgm:pt modelId="{53F7F9BC-8DCF-49EC-B960-55D3C64BE150}">
      <dgm:prSet phldrT="[Text]" custT="1"/>
      <dgm:spPr/>
      <dgm:t>
        <a:bodyPr/>
        <a:lstStyle/>
        <a:p>
          <a:r>
            <a:rPr lang="en-US" sz="800"/>
            <a:t>assessments</a:t>
          </a:r>
        </a:p>
      </dgm:t>
    </dgm:pt>
    <dgm:pt modelId="{E8990497-691E-4A1B-B22B-356374D85C4E}" type="parTrans" cxnId="{C80848F7-742B-4EB2-90C0-4A68856FEB3C}">
      <dgm:prSet/>
      <dgm:spPr/>
      <dgm:t>
        <a:bodyPr/>
        <a:lstStyle/>
        <a:p>
          <a:endParaRPr lang="en-US"/>
        </a:p>
      </dgm:t>
    </dgm:pt>
    <dgm:pt modelId="{7DF7C064-0348-4C55-8E9F-9BBA81E3E9B5}" type="sibTrans" cxnId="{C80848F7-742B-4EB2-90C0-4A68856FEB3C}">
      <dgm:prSet/>
      <dgm:spPr/>
      <dgm:t>
        <a:bodyPr/>
        <a:lstStyle/>
        <a:p>
          <a:endParaRPr lang="en-US"/>
        </a:p>
      </dgm:t>
    </dgm:pt>
    <dgm:pt modelId="{4BAAFB57-B305-4869-943E-B02652335A65}">
      <dgm:prSet phldrT="[Text]"/>
      <dgm:spPr/>
      <dgm:t>
        <a:bodyPr/>
        <a:lstStyle/>
        <a:p>
          <a:r>
            <a:rPr lang="en-US" dirty="0"/>
            <a:t>Family Profile</a:t>
          </a:r>
        </a:p>
      </dgm:t>
    </dgm:pt>
    <dgm:pt modelId="{CD9FF164-5169-446D-BF0C-1F4F04330796}" type="parTrans" cxnId="{B49C74E9-8F54-4A24-BF85-2A8D3932BEAD}">
      <dgm:prSet/>
      <dgm:spPr/>
      <dgm:t>
        <a:bodyPr/>
        <a:lstStyle/>
        <a:p>
          <a:endParaRPr lang="en-US"/>
        </a:p>
      </dgm:t>
    </dgm:pt>
    <dgm:pt modelId="{68130A3E-D9C4-4413-8996-2FEA5CEE95E9}" type="sibTrans" cxnId="{B49C74E9-8F54-4A24-BF85-2A8D3932BEAD}">
      <dgm:prSet/>
      <dgm:spPr/>
      <dgm:t>
        <a:bodyPr/>
        <a:lstStyle/>
        <a:p>
          <a:endParaRPr lang="en-US"/>
        </a:p>
      </dgm:t>
    </dgm:pt>
    <dgm:pt modelId="{16251501-59A9-44E7-BE96-A1333A10226E}">
      <dgm:prSet phldrT="[Text]" custT="1"/>
      <dgm:spPr/>
      <dgm:t>
        <a:bodyPr/>
        <a:lstStyle/>
        <a:p>
          <a:r>
            <a:rPr lang="en-US" sz="800"/>
            <a:t>Family History</a:t>
          </a:r>
        </a:p>
      </dgm:t>
    </dgm:pt>
    <dgm:pt modelId="{AB47601D-F3A4-47DC-803D-C62AEC8B7D69}" type="parTrans" cxnId="{39CBD856-8D33-4381-9CE7-2243FA26C362}">
      <dgm:prSet/>
      <dgm:spPr/>
      <dgm:t>
        <a:bodyPr/>
        <a:lstStyle/>
        <a:p>
          <a:endParaRPr lang="en-US"/>
        </a:p>
      </dgm:t>
    </dgm:pt>
    <dgm:pt modelId="{67DF4FC8-F3B0-4C42-B3FA-0AC12483555D}" type="sibTrans" cxnId="{39CBD856-8D33-4381-9CE7-2243FA26C362}">
      <dgm:prSet/>
      <dgm:spPr/>
      <dgm:t>
        <a:bodyPr/>
        <a:lstStyle/>
        <a:p>
          <a:endParaRPr lang="en-US"/>
        </a:p>
      </dgm:t>
    </dgm:pt>
    <dgm:pt modelId="{E04E8E84-53E3-455B-A772-8832DC353BBD}">
      <dgm:prSet phldrT="[Text]"/>
      <dgm:spPr/>
      <dgm:t>
        <a:bodyPr/>
        <a:lstStyle/>
        <a:p>
          <a:r>
            <a:rPr lang="en-US"/>
            <a:t>Social/Emotional Profile</a:t>
          </a:r>
        </a:p>
      </dgm:t>
    </dgm:pt>
    <dgm:pt modelId="{78F7B096-7497-4D70-B586-C299E0CCA4D5}" type="parTrans" cxnId="{0891FBF0-4BBB-4843-A075-36553951FB19}">
      <dgm:prSet/>
      <dgm:spPr/>
      <dgm:t>
        <a:bodyPr/>
        <a:lstStyle/>
        <a:p>
          <a:endParaRPr lang="en-US"/>
        </a:p>
      </dgm:t>
    </dgm:pt>
    <dgm:pt modelId="{15574162-7018-42A3-8392-1E02276E3438}" type="sibTrans" cxnId="{0891FBF0-4BBB-4843-A075-36553951FB19}">
      <dgm:prSet/>
      <dgm:spPr/>
      <dgm:t>
        <a:bodyPr/>
        <a:lstStyle/>
        <a:p>
          <a:endParaRPr lang="en-US"/>
        </a:p>
      </dgm:t>
    </dgm:pt>
    <dgm:pt modelId="{A2690999-0B15-4BC6-8323-08F280F4D622}">
      <dgm:prSet phldrT="[Text]" custT="1"/>
      <dgm:spPr/>
      <dgm:t>
        <a:bodyPr/>
        <a:lstStyle/>
        <a:p>
          <a:r>
            <a:rPr lang="en-US" sz="800"/>
            <a:t>Mental Health</a:t>
          </a:r>
        </a:p>
      </dgm:t>
    </dgm:pt>
    <dgm:pt modelId="{17FE985E-C356-4B28-BAEE-A26ED6DBCCC1}" type="parTrans" cxnId="{05CBE1A7-7B6E-4E09-B88A-DF15FFC823E8}">
      <dgm:prSet/>
      <dgm:spPr/>
      <dgm:t>
        <a:bodyPr/>
        <a:lstStyle/>
        <a:p>
          <a:endParaRPr lang="en-US"/>
        </a:p>
      </dgm:t>
    </dgm:pt>
    <dgm:pt modelId="{8D0D1E86-9095-4FCC-B0E5-F4FE811F059B}" type="sibTrans" cxnId="{05CBE1A7-7B6E-4E09-B88A-DF15FFC823E8}">
      <dgm:prSet/>
      <dgm:spPr/>
      <dgm:t>
        <a:bodyPr/>
        <a:lstStyle/>
        <a:p>
          <a:endParaRPr lang="en-US"/>
        </a:p>
      </dgm:t>
    </dgm:pt>
    <dgm:pt modelId="{B75AB910-E9DB-4F2B-AF89-3F56F8856E5F}">
      <dgm:prSet phldrT="[Text]"/>
      <dgm:spPr/>
      <dgm:t>
        <a:bodyPr/>
        <a:lstStyle/>
        <a:p>
          <a:r>
            <a:rPr lang="en-US"/>
            <a:t>School Culture Profile</a:t>
          </a:r>
        </a:p>
      </dgm:t>
    </dgm:pt>
    <dgm:pt modelId="{FD3957B5-D14D-44C5-AD27-3CA8BD285E4D}" type="parTrans" cxnId="{179E9F39-9631-4005-8BB0-7D3A48E0CE66}">
      <dgm:prSet/>
      <dgm:spPr/>
      <dgm:t>
        <a:bodyPr/>
        <a:lstStyle/>
        <a:p>
          <a:endParaRPr lang="en-US"/>
        </a:p>
      </dgm:t>
    </dgm:pt>
    <dgm:pt modelId="{647336A5-4A84-4711-8B64-AC128C7F699B}" type="sibTrans" cxnId="{179E9F39-9631-4005-8BB0-7D3A48E0CE66}">
      <dgm:prSet/>
      <dgm:spPr/>
      <dgm:t>
        <a:bodyPr/>
        <a:lstStyle/>
        <a:p>
          <a:endParaRPr lang="en-US"/>
        </a:p>
      </dgm:t>
    </dgm:pt>
    <dgm:pt modelId="{0BF880E4-7555-4540-ADC3-F238C11612B5}">
      <dgm:prSet phldrT="[Text]"/>
      <dgm:spPr/>
      <dgm:t>
        <a:bodyPr/>
        <a:lstStyle/>
        <a:p>
          <a:r>
            <a:rPr lang="en-US"/>
            <a:t>sense of belonging</a:t>
          </a:r>
        </a:p>
      </dgm:t>
    </dgm:pt>
    <dgm:pt modelId="{E6DB053F-17FA-4C31-9F9F-C18F3216CF7E}" type="parTrans" cxnId="{0FCEBC5F-C203-4EE8-B014-89D94DEA6381}">
      <dgm:prSet/>
      <dgm:spPr/>
      <dgm:t>
        <a:bodyPr/>
        <a:lstStyle/>
        <a:p>
          <a:endParaRPr lang="en-US"/>
        </a:p>
      </dgm:t>
    </dgm:pt>
    <dgm:pt modelId="{C0787F07-D519-4793-A06F-C8BD38DA09A5}" type="sibTrans" cxnId="{0FCEBC5F-C203-4EE8-B014-89D94DEA6381}">
      <dgm:prSet/>
      <dgm:spPr/>
      <dgm:t>
        <a:bodyPr/>
        <a:lstStyle/>
        <a:p>
          <a:endParaRPr lang="en-US"/>
        </a:p>
      </dgm:t>
    </dgm:pt>
    <dgm:pt modelId="{8391C42F-4029-451F-8267-99763C0C9B8A}">
      <dgm:prSet phldrT="[Text]" custT="1"/>
      <dgm:spPr/>
      <dgm:t>
        <a:bodyPr/>
        <a:lstStyle/>
        <a:p>
          <a:r>
            <a:rPr lang="en-US" sz="800"/>
            <a:t>ACES</a:t>
          </a:r>
        </a:p>
      </dgm:t>
    </dgm:pt>
    <dgm:pt modelId="{FAF37811-FEB5-4BC9-A2A9-31E3A5CD0AC1}" type="parTrans" cxnId="{62365CBC-04C3-4862-B94A-C9FDF35EB1F3}">
      <dgm:prSet/>
      <dgm:spPr/>
      <dgm:t>
        <a:bodyPr/>
        <a:lstStyle/>
        <a:p>
          <a:endParaRPr lang="en-US"/>
        </a:p>
      </dgm:t>
    </dgm:pt>
    <dgm:pt modelId="{1049FCD7-1F5E-46CB-831A-992A988C829F}" type="sibTrans" cxnId="{62365CBC-04C3-4862-B94A-C9FDF35EB1F3}">
      <dgm:prSet/>
      <dgm:spPr/>
      <dgm:t>
        <a:bodyPr/>
        <a:lstStyle/>
        <a:p>
          <a:endParaRPr lang="en-US"/>
        </a:p>
      </dgm:t>
    </dgm:pt>
    <dgm:pt modelId="{03D74AE4-6D90-4AEB-B045-3387D0D50171}">
      <dgm:prSet phldrT="[Text]" custT="1"/>
      <dgm:spPr/>
      <dgm:t>
        <a:bodyPr/>
        <a:lstStyle/>
        <a:p>
          <a:r>
            <a:rPr lang="en-US" sz="800"/>
            <a:t>Community Agency Involvment</a:t>
          </a:r>
        </a:p>
      </dgm:t>
    </dgm:pt>
    <dgm:pt modelId="{665A50C8-9D9D-4E8B-A606-2AECBAA46F3F}" type="parTrans" cxnId="{946A6737-D239-435E-B87A-68A57B96BA8B}">
      <dgm:prSet/>
      <dgm:spPr/>
      <dgm:t>
        <a:bodyPr/>
        <a:lstStyle/>
        <a:p>
          <a:endParaRPr lang="en-US"/>
        </a:p>
      </dgm:t>
    </dgm:pt>
    <dgm:pt modelId="{49478A48-611C-45C6-9D9A-D88A3748FDBE}" type="sibTrans" cxnId="{946A6737-D239-435E-B87A-68A57B96BA8B}">
      <dgm:prSet/>
      <dgm:spPr/>
      <dgm:t>
        <a:bodyPr/>
        <a:lstStyle/>
        <a:p>
          <a:endParaRPr lang="en-US"/>
        </a:p>
      </dgm:t>
    </dgm:pt>
    <dgm:pt modelId="{AE39080D-1786-4C45-841A-0785AFABED60}">
      <dgm:prSet phldrT="[Text]" custT="1"/>
      <dgm:spPr/>
      <dgm:t>
        <a:bodyPr/>
        <a:lstStyle/>
        <a:p>
          <a:r>
            <a:rPr lang="en-US" sz="800"/>
            <a:t>Family Dynamics</a:t>
          </a:r>
        </a:p>
      </dgm:t>
    </dgm:pt>
    <dgm:pt modelId="{030C7384-2528-4FC4-9292-AC41DFDC6E80}" type="parTrans" cxnId="{32066165-8166-4848-A601-8BC2409689A9}">
      <dgm:prSet/>
      <dgm:spPr/>
      <dgm:t>
        <a:bodyPr/>
        <a:lstStyle/>
        <a:p>
          <a:endParaRPr lang="en-US"/>
        </a:p>
      </dgm:t>
    </dgm:pt>
    <dgm:pt modelId="{EDFCC59F-DCA8-4C7B-AABD-93DD05F7A83A}" type="sibTrans" cxnId="{32066165-8166-4848-A601-8BC2409689A9}">
      <dgm:prSet/>
      <dgm:spPr/>
      <dgm:t>
        <a:bodyPr/>
        <a:lstStyle/>
        <a:p>
          <a:endParaRPr lang="en-US"/>
        </a:p>
      </dgm:t>
    </dgm:pt>
    <dgm:pt modelId="{F6AA6E56-CE27-4E55-ACD4-809B2A204752}">
      <dgm:prSet phldrT="[Text]" custT="1"/>
      <dgm:spPr/>
      <dgm:t>
        <a:bodyPr/>
        <a:lstStyle/>
        <a:p>
          <a:r>
            <a:rPr lang="en-US" sz="800"/>
            <a:t>Diagnosis</a:t>
          </a:r>
        </a:p>
      </dgm:t>
    </dgm:pt>
    <dgm:pt modelId="{F7A5D081-7ED1-492B-AA7C-9CE324D8EE0B}" type="parTrans" cxnId="{1FDFA844-ABB7-46D4-B54D-3EE8136553F0}">
      <dgm:prSet/>
      <dgm:spPr/>
      <dgm:t>
        <a:bodyPr/>
        <a:lstStyle/>
        <a:p>
          <a:endParaRPr lang="en-US"/>
        </a:p>
      </dgm:t>
    </dgm:pt>
    <dgm:pt modelId="{D1C9D816-0FF4-4BAD-B731-9BAD427A4082}" type="sibTrans" cxnId="{1FDFA844-ABB7-46D4-B54D-3EE8136553F0}">
      <dgm:prSet/>
      <dgm:spPr/>
      <dgm:t>
        <a:bodyPr/>
        <a:lstStyle/>
        <a:p>
          <a:endParaRPr lang="en-US"/>
        </a:p>
      </dgm:t>
    </dgm:pt>
    <dgm:pt modelId="{8FC4001B-4E54-4719-A61E-A2CCC93E3796}">
      <dgm:prSet phldrT="[Text]" custT="1"/>
      <dgm:spPr/>
      <dgm:t>
        <a:bodyPr/>
        <a:lstStyle/>
        <a:p>
          <a:r>
            <a:rPr lang="en-US" sz="800"/>
            <a:t>Therapy</a:t>
          </a:r>
        </a:p>
      </dgm:t>
    </dgm:pt>
    <dgm:pt modelId="{749C28EF-6835-4840-9E98-74F785F2A537}" type="parTrans" cxnId="{6D0FCD39-0367-49A8-A4A9-6FCA95BA37F1}">
      <dgm:prSet/>
      <dgm:spPr/>
      <dgm:t>
        <a:bodyPr/>
        <a:lstStyle/>
        <a:p>
          <a:endParaRPr lang="en-US"/>
        </a:p>
      </dgm:t>
    </dgm:pt>
    <dgm:pt modelId="{0B147BA7-A66B-4CC3-A54C-A9C89D671B28}" type="sibTrans" cxnId="{6D0FCD39-0367-49A8-A4A9-6FCA95BA37F1}">
      <dgm:prSet/>
      <dgm:spPr/>
      <dgm:t>
        <a:bodyPr/>
        <a:lstStyle/>
        <a:p>
          <a:endParaRPr lang="en-US"/>
        </a:p>
      </dgm:t>
    </dgm:pt>
    <dgm:pt modelId="{0BCBC799-7F38-4293-A034-2875CF745B0C}">
      <dgm:prSet phldrT="[Text]" custT="1"/>
      <dgm:spPr/>
      <dgm:t>
        <a:bodyPr/>
        <a:lstStyle/>
        <a:p>
          <a:r>
            <a:rPr lang="en-US" sz="800"/>
            <a:t>Family Physician</a:t>
          </a:r>
        </a:p>
      </dgm:t>
    </dgm:pt>
    <dgm:pt modelId="{2268B842-86FF-4B06-A6BF-D1CAB2B42279}" type="parTrans" cxnId="{8C16C407-C2B0-4CAD-909F-A35A4D8A8EED}">
      <dgm:prSet/>
      <dgm:spPr/>
      <dgm:t>
        <a:bodyPr/>
        <a:lstStyle/>
        <a:p>
          <a:endParaRPr lang="en-US"/>
        </a:p>
      </dgm:t>
    </dgm:pt>
    <dgm:pt modelId="{8DD69564-BEC6-4BC5-B2CA-EA55A652A237}" type="sibTrans" cxnId="{8C16C407-C2B0-4CAD-909F-A35A4D8A8EED}">
      <dgm:prSet/>
      <dgm:spPr/>
      <dgm:t>
        <a:bodyPr/>
        <a:lstStyle/>
        <a:p>
          <a:endParaRPr lang="en-US"/>
        </a:p>
      </dgm:t>
    </dgm:pt>
    <dgm:pt modelId="{29DDDE3B-A1EF-499D-9093-439C236CB8E1}">
      <dgm:prSet phldrT="[Text]"/>
      <dgm:spPr/>
      <dgm:t>
        <a:bodyPr/>
        <a:lstStyle/>
        <a:p>
          <a:endParaRPr lang="en-US" sz="400"/>
        </a:p>
      </dgm:t>
    </dgm:pt>
    <dgm:pt modelId="{4ADD12F8-3DA1-4A3A-AEC8-69607558B7BC}" type="parTrans" cxnId="{8467E7F0-0780-4986-859E-751FB4620524}">
      <dgm:prSet/>
      <dgm:spPr/>
      <dgm:t>
        <a:bodyPr/>
        <a:lstStyle/>
        <a:p>
          <a:endParaRPr lang="en-US"/>
        </a:p>
      </dgm:t>
    </dgm:pt>
    <dgm:pt modelId="{1FB18D88-9B16-4BA7-8EBE-3410556175CA}" type="sibTrans" cxnId="{8467E7F0-0780-4986-859E-751FB4620524}">
      <dgm:prSet/>
      <dgm:spPr/>
      <dgm:t>
        <a:bodyPr/>
        <a:lstStyle/>
        <a:p>
          <a:endParaRPr lang="en-US"/>
        </a:p>
      </dgm:t>
    </dgm:pt>
    <dgm:pt modelId="{9D904505-882E-4FC0-8447-B1141B2D37D6}">
      <dgm:prSet phldrT="[Text]"/>
      <dgm:spPr/>
      <dgm:t>
        <a:bodyPr/>
        <a:lstStyle/>
        <a:p>
          <a:r>
            <a:rPr lang="en-US"/>
            <a:t>connectedness</a:t>
          </a:r>
        </a:p>
      </dgm:t>
    </dgm:pt>
    <dgm:pt modelId="{CECAE8A7-239E-4B21-9CFC-22D53473B572}" type="parTrans" cxnId="{D362928A-F691-4C01-9A0E-4D9E8B540C0A}">
      <dgm:prSet/>
      <dgm:spPr/>
      <dgm:t>
        <a:bodyPr/>
        <a:lstStyle/>
        <a:p>
          <a:endParaRPr lang="en-US"/>
        </a:p>
      </dgm:t>
    </dgm:pt>
    <dgm:pt modelId="{2A69C538-D1EF-42E8-88D3-A6867055CE8F}" type="sibTrans" cxnId="{D362928A-F691-4C01-9A0E-4D9E8B540C0A}">
      <dgm:prSet/>
      <dgm:spPr/>
      <dgm:t>
        <a:bodyPr/>
        <a:lstStyle/>
        <a:p>
          <a:endParaRPr lang="en-US"/>
        </a:p>
      </dgm:t>
    </dgm:pt>
    <dgm:pt modelId="{42D1C8A5-FA46-46BC-9AD0-593CF129056B}">
      <dgm:prSet phldrT="[Text]"/>
      <dgm:spPr/>
      <dgm:t>
        <a:bodyPr/>
        <a:lstStyle/>
        <a:p>
          <a:r>
            <a:rPr lang="en-US"/>
            <a:t>support</a:t>
          </a:r>
        </a:p>
      </dgm:t>
    </dgm:pt>
    <dgm:pt modelId="{640A84E6-16F3-4E5D-8586-566F0A810272}" type="parTrans" cxnId="{93F50EBA-F2A0-4705-9EC0-06E25D9FCA1B}">
      <dgm:prSet/>
      <dgm:spPr/>
      <dgm:t>
        <a:bodyPr/>
        <a:lstStyle/>
        <a:p>
          <a:endParaRPr lang="en-US"/>
        </a:p>
      </dgm:t>
    </dgm:pt>
    <dgm:pt modelId="{3C35B4DC-651D-43E8-9DE9-224826C0A9D2}" type="sibTrans" cxnId="{93F50EBA-F2A0-4705-9EC0-06E25D9FCA1B}">
      <dgm:prSet/>
      <dgm:spPr/>
      <dgm:t>
        <a:bodyPr/>
        <a:lstStyle/>
        <a:p>
          <a:endParaRPr lang="en-US"/>
        </a:p>
      </dgm:t>
    </dgm:pt>
    <dgm:pt modelId="{A98B73BF-31EE-4BA4-AE8F-03202820F109}">
      <dgm:prSet phldrT="[Text]"/>
      <dgm:spPr/>
      <dgm:t>
        <a:bodyPr/>
        <a:lstStyle/>
        <a:p>
          <a:r>
            <a:rPr lang="en-US" dirty="0"/>
            <a:t>Resources</a:t>
          </a:r>
        </a:p>
      </dgm:t>
    </dgm:pt>
    <dgm:pt modelId="{3B46F202-37B3-4613-B561-A149AD461EB5}" type="parTrans" cxnId="{E09BA2D4-035B-465F-897C-85E1683CAC03}">
      <dgm:prSet/>
      <dgm:spPr/>
      <dgm:t>
        <a:bodyPr/>
        <a:lstStyle/>
        <a:p>
          <a:endParaRPr lang="en-US"/>
        </a:p>
      </dgm:t>
    </dgm:pt>
    <dgm:pt modelId="{AB82EC67-ECBA-4470-A832-94E3D29C0520}" type="sibTrans" cxnId="{E09BA2D4-035B-465F-897C-85E1683CAC03}">
      <dgm:prSet/>
      <dgm:spPr/>
      <dgm:t>
        <a:bodyPr/>
        <a:lstStyle/>
        <a:p>
          <a:endParaRPr lang="en-US"/>
        </a:p>
      </dgm:t>
    </dgm:pt>
    <dgm:pt modelId="{4B18B00E-70F8-4A29-87B7-F88016984627}">
      <dgm:prSet phldrT="[Text]" custT="1"/>
      <dgm:spPr/>
      <dgm:t>
        <a:bodyPr/>
        <a:lstStyle/>
        <a:p>
          <a:r>
            <a:rPr lang="en-US" sz="800"/>
            <a:t>appropriate programming</a:t>
          </a:r>
        </a:p>
      </dgm:t>
    </dgm:pt>
    <dgm:pt modelId="{C8CB88F1-E210-4C00-ABFE-138952C1FAC3}" type="parTrans" cxnId="{C7078F7A-8927-41F5-8EFD-F0356F85F64F}">
      <dgm:prSet/>
      <dgm:spPr/>
      <dgm:t>
        <a:bodyPr/>
        <a:lstStyle/>
        <a:p>
          <a:endParaRPr lang="en-US"/>
        </a:p>
      </dgm:t>
    </dgm:pt>
    <dgm:pt modelId="{30CB0178-4FB3-4DB0-A8E0-1DBE093354E7}" type="sibTrans" cxnId="{C7078F7A-8927-41F5-8EFD-F0356F85F64F}">
      <dgm:prSet/>
      <dgm:spPr/>
      <dgm:t>
        <a:bodyPr/>
        <a:lstStyle/>
        <a:p>
          <a:endParaRPr lang="en-US"/>
        </a:p>
      </dgm:t>
    </dgm:pt>
    <dgm:pt modelId="{A32B9EEC-7629-4E95-8E8C-D43243F27D76}">
      <dgm:prSet phldrT="[Text]" custT="1"/>
      <dgm:spPr/>
      <dgm:t>
        <a:bodyPr/>
        <a:lstStyle/>
        <a:p>
          <a:r>
            <a:rPr lang="en-US" sz="800"/>
            <a:t>goal setting</a:t>
          </a:r>
        </a:p>
      </dgm:t>
    </dgm:pt>
    <dgm:pt modelId="{670E31F7-9C5F-429E-84F7-D78AF7722920}" type="parTrans" cxnId="{A42834F6-822B-4614-9EF2-D5F9006C0D98}">
      <dgm:prSet/>
      <dgm:spPr/>
      <dgm:t>
        <a:bodyPr/>
        <a:lstStyle/>
        <a:p>
          <a:endParaRPr lang="en-US"/>
        </a:p>
      </dgm:t>
    </dgm:pt>
    <dgm:pt modelId="{4A9B04CD-DD95-40A0-B474-A4964ECC2932}" type="sibTrans" cxnId="{A42834F6-822B-4614-9EF2-D5F9006C0D98}">
      <dgm:prSet/>
      <dgm:spPr/>
      <dgm:t>
        <a:bodyPr/>
        <a:lstStyle/>
        <a:p>
          <a:endParaRPr lang="en-US"/>
        </a:p>
      </dgm:t>
    </dgm:pt>
    <dgm:pt modelId="{C8640BB3-58CF-4AA1-B1BB-384E3F457B2E}">
      <dgm:prSet phldrT="[Text]" custT="1"/>
      <dgm:spPr/>
      <dgm:t>
        <a:bodyPr/>
        <a:lstStyle/>
        <a:p>
          <a:r>
            <a:rPr lang="en-US" sz="800"/>
            <a:t>Custom Building</a:t>
          </a:r>
        </a:p>
      </dgm:t>
    </dgm:pt>
    <dgm:pt modelId="{546104AB-57F1-4B5C-BAAE-56E4C8D2ABAF}" type="parTrans" cxnId="{8C2F4B5A-904B-4141-8371-9B1E5F8D08A2}">
      <dgm:prSet/>
      <dgm:spPr/>
      <dgm:t>
        <a:bodyPr/>
        <a:lstStyle/>
        <a:p>
          <a:endParaRPr lang="en-US"/>
        </a:p>
      </dgm:t>
    </dgm:pt>
    <dgm:pt modelId="{21C4A36E-1853-4A68-8BE5-8FBCA0706F0A}" type="sibTrans" cxnId="{8C2F4B5A-904B-4141-8371-9B1E5F8D08A2}">
      <dgm:prSet/>
      <dgm:spPr/>
      <dgm:t>
        <a:bodyPr/>
        <a:lstStyle/>
        <a:p>
          <a:endParaRPr lang="en-US"/>
        </a:p>
      </dgm:t>
    </dgm:pt>
    <dgm:pt modelId="{A47FC27B-1B35-49E7-A188-C9F0CC5F78D5}">
      <dgm:prSet phldrT="[Text]" custT="1"/>
      <dgm:spPr/>
      <dgm:t>
        <a:bodyPr/>
        <a:lstStyle/>
        <a:p>
          <a:r>
            <a:rPr lang="en-US" sz="800"/>
            <a:t>Grief and Loss</a:t>
          </a:r>
        </a:p>
      </dgm:t>
    </dgm:pt>
    <dgm:pt modelId="{B836E2AF-DADA-4036-AAF7-5F6BABB27EFF}" type="parTrans" cxnId="{88A8B897-170D-45CA-8944-90350F7CB119}">
      <dgm:prSet/>
      <dgm:spPr/>
      <dgm:t>
        <a:bodyPr/>
        <a:lstStyle/>
        <a:p>
          <a:endParaRPr lang="en-US"/>
        </a:p>
      </dgm:t>
    </dgm:pt>
    <dgm:pt modelId="{C3ED1D75-94B0-4C6F-98EB-19A091D2E187}" type="sibTrans" cxnId="{88A8B897-170D-45CA-8944-90350F7CB119}">
      <dgm:prSet/>
      <dgm:spPr/>
      <dgm:t>
        <a:bodyPr/>
        <a:lstStyle/>
        <a:p>
          <a:endParaRPr lang="en-US"/>
        </a:p>
      </dgm:t>
    </dgm:pt>
    <dgm:pt modelId="{3F99E143-3242-4283-B217-E9E726E94805}">
      <dgm:prSet phldrT="[Text]" custT="1"/>
      <dgm:spPr/>
      <dgm:t>
        <a:bodyPr/>
        <a:lstStyle/>
        <a:p>
          <a:r>
            <a:rPr lang="en-US" sz="800"/>
            <a:t>redefining success</a:t>
          </a:r>
        </a:p>
      </dgm:t>
    </dgm:pt>
    <dgm:pt modelId="{8ECC2DFF-27A0-4AAD-AC98-B07708596736}" type="parTrans" cxnId="{8B5403D3-20C7-413D-8CAF-AC561B25D9A3}">
      <dgm:prSet/>
      <dgm:spPr/>
      <dgm:t>
        <a:bodyPr/>
        <a:lstStyle/>
        <a:p>
          <a:endParaRPr lang="en-US"/>
        </a:p>
      </dgm:t>
    </dgm:pt>
    <dgm:pt modelId="{B1F9C83C-5186-4019-8314-3D4334A91FA4}" type="sibTrans" cxnId="{8B5403D3-20C7-413D-8CAF-AC561B25D9A3}">
      <dgm:prSet/>
      <dgm:spPr/>
      <dgm:t>
        <a:bodyPr/>
        <a:lstStyle/>
        <a:p>
          <a:endParaRPr lang="en-US"/>
        </a:p>
      </dgm:t>
    </dgm:pt>
    <dgm:pt modelId="{7662360A-9214-46CE-91CA-050C8DC1B416}">
      <dgm:prSet phldrT="[Text]" custT="1"/>
      <dgm:spPr/>
      <dgm:t>
        <a:bodyPr/>
        <a:lstStyle/>
        <a:p>
          <a:r>
            <a:rPr lang="en-US" sz="800" dirty="0"/>
            <a:t>academic vs social/emotional goals</a:t>
          </a:r>
        </a:p>
      </dgm:t>
    </dgm:pt>
    <dgm:pt modelId="{86B634B7-354B-4866-9A7C-C4779DBDE211}" type="parTrans" cxnId="{D63E645B-56C0-43B8-B034-E948FEC0AC5A}">
      <dgm:prSet/>
      <dgm:spPr/>
      <dgm:t>
        <a:bodyPr/>
        <a:lstStyle/>
        <a:p>
          <a:endParaRPr lang="en-US"/>
        </a:p>
      </dgm:t>
    </dgm:pt>
    <dgm:pt modelId="{3FC6AF18-F8D0-4C01-B0CE-9D565A5E0F85}" type="sibTrans" cxnId="{D63E645B-56C0-43B8-B034-E948FEC0AC5A}">
      <dgm:prSet/>
      <dgm:spPr/>
      <dgm:t>
        <a:bodyPr/>
        <a:lstStyle/>
        <a:p>
          <a:endParaRPr lang="en-US"/>
        </a:p>
      </dgm:t>
    </dgm:pt>
    <dgm:pt modelId="{1B844532-D997-427C-8EEB-AEF826874A32}">
      <dgm:prSet phldrT="[Text]" custT="1"/>
      <dgm:spPr/>
      <dgm:t>
        <a:bodyPr/>
        <a:lstStyle/>
        <a:p>
          <a:r>
            <a:rPr lang="en-US" sz="800"/>
            <a:t>grading</a:t>
          </a:r>
        </a:p>
      </dgm:t>
    </dgm:pt>
    <dgm:pt modelId="{3315F004-979D-43F0-AE78-57BFAAB3E1EC}" type="parTrans" cxnId="{29644B76-0056-46B1-B320-F0B6143F1162}">
      <dgm:prSet/>
      <dgm:spPr/>
      <dgm:t>
        <a:bodyPr/>
        <a:lstStyle/>
        <a:p>
          <a:endParaRPr lang="en-US"/>
        </a:p>
      </dgm:t>
    </dgm:pt>
    <dgm:pt modelId="{F253F9F5-A808-4DA8-BF25-CABD143E3950}" type="sibTrans" cxnId="{29644B76-0056-46B1-B320-F0B6143F1162}">
      <dgm:prSet/>
      <dgm:spPr/>
      <dgm:t>
        <a:bodyPr/>
        <a:lstStyle/>
        <a:p>
          <a:endParaRPr lang="en-US"/>
        </a:p>
      </dgm:t>
    </dgm:pt>
    <dgm:pt modelId="{624B99D1-E147-451A-8B61-BC216B646C44}">
      <dgm:prSet phldrT="[Text]"/>
      <dgm:spPr/>
      <dgm:t>
        <a:bodyPr/>
        <a:lstStyle/>
        <a:p>
          <a:endParaRPr lang="en-US" sz="400"/>
        </a:p>
      </dgm:t>
    </dgm:pt>
    <dgm:pt modelId="{C7412A92-4CA5-4107-9145-FFBE9C605F2B}" type="parTrans" cxnId="{FDDF4DBD-B03B-4A04-B301-BD9B4B81A674}">
      <dgm:prSet/>
      <dgm:spPr/>
      <dgm:t>
        <a:bodyPr/>
        <a:lstStyle/>
        <a:p>
          <a:endParaRPr lang="en-US"/>
        </a:p>
      </dgm:t>
    </dgm:pt>
    <dgm:pt modelId="{CA63B360-BD61-49AE-86FD-499735C37449}" type="sibTrans" cxnId="{FDDF4DBD-B03B-4A04-B301-BD9B4B81A674}">
      <dgm:prSet/>
      <dgm:spPr/>
      <dgm:t>
        <a:bodyPr/>
        <a:lstStyle/>
        <a:p>
          <a:endParaRPr lang="en-US"/>
        </a:p>
      </dgm:t>
    </dgm:pt>
    <dgm:pt modelId="{44ADED80-EDCD-42B7-8B0E-6E4BDCD578E0}" type="pres">
      <dgm:prSet presAssocID="{189AF782-3F2F-489F-BB20-30EC13C4CA04}" presName="cycleMatrixDiagram" presStyleCnt="0">
        <dgm:presLayoutVars>
          <dgm:chMax val="1"/>
          <dgm:dir/>
          <dgm:animLvl val="lvl"/>
          <dgm:resizeHandles val="exact"/>
        </dgm:presLayoutVars>
      </dgm:prSet>
      <dgm:spPr/>
    </dgm:pt>
    <dgm:pt modelId="{2DFAAD35-ECFA-4BF0-A4B6-C1AAE7E511E8}" type="pres">
      <dgm:prSet presAssocID="{189AF782-3F2F-489F-BB20-30EC13C4CA04}" presName="children" presStyleCnt="0"/>
      <dgm:spPr/>
    </dgm:pt>
    <dgm:pt modelId="{F7BAEB0A-B510-4086-B940-5D928848D75B}" type="pres">
      <dgm:prSet presAssocID="{189AF782-3F2F-489F-BB20-30EC13C4CA04}" presName="child1group" presStyleCnt="0"/>
      <dgm:spPr/>
    </dgm:pt>
    <dgm:pt modelId="{0556EAA5-53A3-4F5B-A024-C155D96218A7}" type="pres">
      <dgm:prSet presAssocID="{189AF782-3F2F-489F-BB20-30EC13C4CA04}" presName="child1" presStyleLbl="bgAcc1" presStyleIdx="0" presStyleCnt="4" custScaleY="162555"/>
      <dgm:spPr/>
    </dgm:pt>
    <dgm:pt modelId="{2A18131B-AFF7-4C37-BBAA-BF289768FCDE}" type="pres">
      <dgm:prSet presAssocID="{189AF782-3F2F-489F-BB20-30EC13C4CA04}" presName="child1Text" presStyleLbl="bgAcc1" presStyleIdx="0" presStyleCnt="4">
        <dgm:presLayoutVars>
          <dgm:bulletEnabled val="1"/>
        </dgm:presLayoutVars>
      </dgm:prSet>
      <dgm:spPr/>
    </dgm:pt>
    <dgm:pt modelId="{B2548D7F-7859-4CBB-8672-AD957BBEF928}" type="pres">
      <dgm:prSet presAssocID="{189AF782-3F2F-489F-BB20-30EC13C4CA04}" presName="child2group" presStyleCnt="0"/>
      <dgm:spPr/>
    </dgm:pt>
    <dgm:pt modelId="{75C4CB0B-9FB9-497A-A6A0-70F3D29752F6}" type="pres">
      <dgm:prSet presAssocID="{189AF782-3F2F-489F-BB20-30EC13C4CA04}" presName="child2" presStyleLbl="bgAcc1" presStyleIdx="1" presStyleCnt="4"/>
      <dgm:spPr/>
    </dgm:pt>
    <dgm:pt modelId="{72C1CF50-40C7-402E-ACCE-F6D22E10B78D}" type="pres">
      <dgm:prSet presAssocID="{189AF782-3F2F-489F-BB20-30EC13C4CA04}" presName="child2Text" presStyleLbl="bgAcc1" presStyleIdx="1" presStyleCnt="4">
        <dgm:presLayoutVars>
          <dgm:bulletEnabled val="1"/>
        </dgm:presLayoutVars>
      </dgm:prSet>
      <dgm:spPr/>
    </dgm:pt>
    <dgm:pt modelId="{584EBB53-0A23-486F-AD0C-7FB8DD62E8D5}" type="pres">
      <dgm:prSet presAssocID="{189AF782-3F2F-489F-BB20-30EC13C4CA04}" presName="child3group" presStyleCnt="0"/>
      <dgm:spPr/>
    </dgm:pt>
    <dgm:pt modelId="{69CD22A1-B267-4A71-A6B9-48F6F53B2A67}" type="pres">
      <dgm:prSet presAssocID="{189AF782-3F2F-489F-BB20-30EC13C4CA04}" presName="child3" presStyleLbl="bgAcc1" presStyleIdx="2" presStyleCnt="4" custScaleY="114707"/>
      <dgm:spPr/>
    </dgm:pt>
    <dgm:pt modelId="{06A80DA9-8695-44C8-9D21-00CFEF8855A7}" type="pres">
      <dgm:prSet presAssocID="{189AF782-3F2F-489F-BB20-30EC13C4CA04}" presName="child3Text" presStyleLbl="bgAcc1" presStyleIdx="2" presStyleCnt="4">
        <dgm:presLayoutVars>
          <dgm:bulletEnabled val="1"/>
        </dgm:presLayoutVars>
      </dgm:prSet>
      <dgm:spPr/>
    </dgm:pt>
    <dgm:pt modelId="{7F4C08A0-0837-4048-A128-945D841E42AE}" type="pres">
      <dgm:prSet presAssocID="{189AF782-3F2F-489F-BB20-30EC13C4CA04}" presName="child4group" presStyleCnt="0"/>
      <dgm:spPr/>
    </dgm:pt>
    <dgm:pt modelId="{427ADE56-11E0-40C1-B235-0C33CCF709EA}" type="pres">
      <dgm:prSet presAssocID="{189AF782-3F2F-489F-BB20-30EC13C4CA04}" presName="child4" presStyleLbl="bgAcc1" presStyleIdx="3" presStyleCnt="4"/>
      <dgm:spPr/>
    </dgm:pt>
    <dgm:pt modelId="{45CC7623-5E61-496A-8940-68069C2DCFC1}" type="pres">
      <dgm:prSet presAssocID="{189AF782-3F2F-489F-BB20-30EC13C4CA04}" presName="child4Text" presStyleLbl="bgAcc1" presStyleIdx="3" presStyleCnt="4">
        <dgm:presLayoutVars>
          <dgm:bulletEnabled val="1"/>
        </dgm:presLayoutVars>
      </dgm:prSet>
      <dgm:spPr/>
    </dgm:pt>
    <dgm:pt modelId="{07C9547E-7288-4643-86F8-34FEFD0E58FB}" type="pres">
      <dgm:prSet presAssocID="{189AF782-3F2F-489F-BB20-30EC13C4CA04}" presName="childPlaceholder" presStyleCnt="0"/>
      <dgm:spPr/>
    </dgm:pt>
    <dgm:pt modelId="{CF2A0A53-3D04-4ECC-83E5-81D4A94B2F5B}" type="pres">
      <dgm:prSet presAssocID="{189AF782-3F2F-489F-BB20-30EC13C4CA04}" presName="circle" presStyleCnt="0"/>
      <dgm:spPr/>
    </dgm:pt>
    <dgm:pt modelId="{2FC4CA22-8BD6-43F8-8669-DF379E846D9F}" type="pres">
      <dgm:prSet presAssocID="{189AF782-3F2F-489F-BB20-30EC13C4CA04}" presName="quadrant1" presStyleLbl="node1" presStyleIdx="0" presStyleCnt="4" custLinFactNeighborX="-628" custLinFactNeighborY="3332">
        <dgm:presLayoutVars>
          <dgm:chMax val="1"/>
          <dgm:bulletEnabled val="1"/>
        </dgm:presLayoutVars>
      </dgm:prSet>
      <dgm:spPr/>
    </dgm:pt>
    <dgm:pt modelId="{B3E822DC-55C3-4226-B97B-3436B4F71311}" type="pres">
      <dgm:prSet presAssocID="{189AF782-3F2F-489F-BB20-30EC13C4CA04}" presName="quadrant2" presStyleLbl="node1" presStyleIdx="1" presStyleCnt="4" custLinFactNeighborX="2516" custLinFactNeighborY="859">
        <dgm:presLayoutVars>
          <dgm:chMax val="1"/>
          <dgm:bulletEnabled val="1"/>
        </dgm:presLayoutVars>
      </dgm:prSet>
      <dgm:spPr/>
    </dgm:pt>
    <dgm:pt modelId="{66BA8A07-B313-43B6-BA44-BC89E48AAF6B}" type="pres">
      <dgm:prSet presAssocID="{189AF782-3F2F-489F-BB20-30EC13C4CA04}" presName="quadrant3" presStyleLbl="node1" presStyleIdx="2" presStyleCnt="4">
        <dgm:presLayoutVars>
          <dgm:chMax val="1"/>
          <dgm:bulletEnabled val="1"/>
        </dgm:presLayoutVars>
      </dgm:prSet>
      <dgm:spPr/>
    </dgm:pt>
    <dgm:pt modelId="{B44066C4-894A-4B61-B02C-EEFE418A8862}" type="pres">
      <dgm:prSet presAssocID="{189AF782-3F2F-489F-BB20-30EC13C4CA04}" presName="quadrant4" presStyleLbl="node1" presStyleIdx="3" presStyleCnt="4" custLinFactNeighborY="816">
        <dgm:presLayoutVars>
          <dgm:chMax val="1"/>
          <dgm:bulletEnabled val="1"/>
        </dgm:presLayoutVars>
      </dgm:prSet>
      <dgm:spPr/>
    </dgm:pt>
    <dgm:pt modelId="{899C987A-2B22-4EF9-8F0C-BC6681E5C7D3}" type="pres">
      <dgm:prSet presAssocID="{189AF782-3F2F-489F-BB20-30EC13C4CA04}" presName="quadrantPlaceholder" presStyleCnt="0"/>
      <dgm:spPr/>
    </dgm:pt>
    <dgm:pt modelId="{7B8C7623-92A6-4E6A-B400-272E7C7B08D9}" type="pres">
      <dgm:prSet presAssocID="{189AF782-3F2F-489F-BB20-30EC13C4CA04}" presName="center1" presStyleLbl="fgShp" presStyleIdx="0" presStyleCnt="2"/>
      <dgm:spPr/>
    </dgm:pt>
    <dgm:pt modelId="{8507094D-DD00-4E44-9BAC-525F052D7BB9}" type="pres">
      <dgm:prSet presAssocID="{189AF782-3F2F-489F-BB20-30EC13C4CA04}" presName="center2" presStyleLbl="fgShp" presStyleIdx="1" presStyleCnt="2"/>
      <dgm:spPr/>
    </dgm:pt>
  </dgm:ptLst>
  <dgm:cxnLst>
    <dgm:cxn modelId="{71876E02-CB5C-4DCA-83FF-399655AAD7B1}" type="presOf" srcId="{03D74AE4-6D90-4AEB-B045-3387D0D50171}" destId="{72C1CF50-40C7-402E-ACCE-F6D22E10B78D}" srcOrd="1" destOrd="2" presId="urn:microsoft.com/office/officeart/2005/8/layout/cycle4"/>
    <dgm:cxn modelId="{8C16C407-C2B0-4CAD-909F-A35A4D8A8EED}" srcId="{E04E8E84-53E3-455B-A772-8832DC353BBD}" destId="{0BCBC799-7F38-4293-A034-2875CF745B0C}" srcOrd="3" destOrd="0" parTransId="{2268B842-86FF-4B06-A6BF-D1CAB2B42279}" sibTransId="{8DD69564-BEC6-4BC5-B2CA-EA55A652A237}"/>
    <dgm:cxn modelId="{AE452308-7556-4B49-BF43-90FF2FF71CE9}" type="presOf" srcId="{1B844532-D997-427C-8EEB-AEF826874A32}" destId="{0556EAA5-53A3-4F5B-A024-C155D96218A7}" srcOrd="0" destOrd="6" presId="urn:microsoft.com/office/officeart/2005/8/layout/cycle4"/>
    <dgm:cxn modelId="{9D476F09-8353-43FE-8756-BE16F8D27D02}" type="presOf" srcId="{42D1C8A5-FA46-46BC-9AD0-593CF129056B}" destId="{427ADE56-11E0-40C1-B235-0C33CCF709EA}" srcOrd="0" destOrd="2" presId="urn:microsoft.com/office/officeart/2005/8/layout/cycle4"/>
    <dgm:cxn modelId="{C2FCB209-C91F-4D06-83A9-EE634BCF50CD}" type="presOf" srcId="{7662360A-9214-46CE-91CA-050C8DC1B416}" destId="{2A18131B-AFF7-4C37-BBAA-BF289768FCDE}" srcOrd="1" destOrd="5" presId="urn:microsoft.com/office/officeart/2005/8/layout/cycle4"/>
    <dgm:cxn modelId="{0D0AF20A-68B0-49B4-9C5B-2EE4914444B7}" type="presOf" srcId="{0BCBC799-7F38-4293-A034-2875CF745B0C}" destId="{06A80DA9-8695-44C8-9D21-00CFEF8855A7}" srcOrd="1" destOrd="3" presId="urn:microsoft.com/office/officeart/2005/8/layout/cycle4"/>
    <dgm:cxn modelId="{BE24990E-AA1F-4BC4-8F4C-533B63D8BCD5}" srcId="{189AF782-3F2F-489F-BB20-30EC13C4CA04}" destId="{A0A4C9F4-C01C-42F8-8E4C-5F5828019914}" srcOrd="0" destOrd="0" parTransId="{08FCA33D-6E82-4DBC-9131-BCC5E9E2184D}" sibTransId="{88E51057-88EF-4400-8961-8A74C1FDF889}"/>
    <dgm:cxn modelId="{DF51320F-29DF-4D60-99AE-31D6A8845799}" type="presOf" srcId="{A98B73BF-31EE-4BA4-AE8F-03202820F109}" destId="{427ADE56-11E0-40C1-B235-0C33CCF709EA}" srcOrd="0" destOrd="3" presId="urn:microsoft.com/office/officeart/2005/8/layout/cycle4"/>
    <dgm:cxn modelId="{13F4F410-43BA-453B-8851-ABC349C705CF}" type="presOf" srcId="{C8640BB3-58CF-4AA1-B1BB-384E3F457B2E}" destId="{0556EAA5-53A3-4F5B-A024-C155D96218A7}" srcOrd="0" destOrd="3" presId="urn:microsoft.com/office/officeart/2005/8/layout/cycle4"/>
    <dgm:cxn modelId="{6FD18512-951E-4E51-BAF3-9075D4C3CE3A}" type="presOf" srcId="{F6AA6E56-CE27-4E55-ACD4-809B2A204752}" destId="{69CD22A1-B267-4A71-A6B9-48F6F53B2A67}" srcOrd="0" destOrd="1" presId="urn:microsoft.com/office/officeart/2005/8/layout/cycle4"/>
    <dgm:cxn modelId="{09E2BB2A-55F1-46C2-B1F5-6107DBF77186}" type="presOf" srcId="{4BAAFB57-B305-4869-943E-B02652335A65}" destId="{B3E822DC-55C3-4226-B97B-3436B4F71311}" srcOrd="0" destOrd="0" presId="urn:microsoft.com/office/officeart/2005/8/layout/cycle4"/>
    <dgm:cxn modelId="{B78D6E2F-3D67-445A-8773-7481376203CF}" type="presOf" srcId="{AE39080D-1786-4C45-841A-0785AFABED60}" destId="{75C4CB0B-9FB9-497A-A6A0-70F3D29752F6}" srcOrd="0" destOrd="3" presId="urn:microsoft.com/office/officeart/2005/8/layout/cycle4"/>
    <dgm:cxn modelId="{946A6737-D239-435E-B87A-68A57B96BA8B}" srcId="{4BAAFB57-B305-4869-943E-B02652335A65}" destId="{03D74AE4-6D90-4AEB-B045-3387D0D50171}" srcOrd="2" destOrd="0" parTransId="{665A50C8-9D9D-4E8B-A606-2AECBAA46F3F}" sibTransId="{49478A48-611C-45C6-9D9A-D88A3748FDBE}"/>
    <dgm:cxn modelId="{179E9F39-9631-4005-8BB0-7D3A48E0CE66}" srcId="{189AF782-3F2F-489F-BB20-30EC13C4CA04}" destId="{B75AB910-E9DB-4F2B-AF89-3F56F8856E5F}" srcOrd="3" destOrd="0" parTransId="{FD3957B5-D14D-44C5-AD27-3CA8BD285E4D}" sibTransId="{647336A5-4A84-4711-8B64-AC128C7F699B}"/>
    <dgm:cxn modelId="{6D0FCD39-0367-49A8-A4A9-6FCA95BA37F1}" srcId="{E04E8E84-53E3-455B-A772-8832DC353BBD}" destId="{8FC4001B-4E54-4719-A61E-A2CCC93E3796}" srcOrd="2" destOrd="0" parTransId="{749C28EF-6835-4840-9E98-74F785F2A537}" sibTransId="{0B147BA7-A66B-4CC3-A54C-A9C89D671B28}"/>
    <dgm:cxn modelId="{B06A2C3B-0515-4F4E-8F40-E0469F93C418}" type="presOf" srcId="{8FC4001B-4E54-4719-A61E-A2CCC93E3796}" destId="{69CD22A1-B267-4A71-A6B9-48F6F53B2A67}" srcOrd="0" destOrd="2" presId="urn:microsoft.com/office/officeart/2005/8/layout/cycle4"/>
    <dgm:cxn modelId="{D63E645B-56C0-43B8-B034-E948FEC0AC5A}" srcId="{C8640BB3-58CF-4AA1-B1BB-384E3F457B2E}" destId="{7662360A-9214-46CE-91CA-050C8DC1B416}" srcOrd="1" destOrd="0" parTransId="{86B634B7-354B-4866-9A7C-C4779DBDE211}" sibTransId="{3FC6AF18-F8D0-4C01-B0CE-9D565A5E0F85}"/>
    <dgm:cxn modelId="{0FCEBC5F-C203-4EE8-B014-89D94DEA6381}" srcId="{B75AB910-E9DB-4F2B-AF89-3F56F8856E5F}" destId="{0BF880E4-7555-4540-ADC3-F238C11612B5}" srcOrd="0" destOrd="0" parTransId="{E6DB053F-17FA-4C31-9F9F-C18F3216CF7E}" sibTransId="{C0787F07-D519-4793-A06F-C8BD38DA09A5}"/>
    <dgm:cxn modelId="{1DAA3E41-4899-4382-BDCF-2DB78EC1A588}" type="presOf" srcId="{03D74AE4-6D90-4AEB-B045-3387D0D50171}" destId="{75C4CB0B-9FB9-497A-A6A0-70F3D29752F6}" srcOrd="0" destOrd="2" presId="urn:microsoft.com/office/officeart/2005/8/layout/cycle4"/>
    <dgm:cxn modelId="{037F6744-9564-4BDE-A38E-513051173CAF}" type="presOf" srcId="{A2690999-0B15-4BC6-8323-08F280F4D622}" destId="{06A80DA9-8695-44C8-9D21-00CFEF8855A7}" srcOrd="1" destOrd="0" presId="urn:microsoft.com/office/officeart/2005/8/layout/cycle4"/>
    <dgm:cxn modelId="{1FDFA844-ABB7-46D4-B54D-3EE8136553F0}" srcId="{E04E8E84-53E3-455B-A772-8832DC353BBD}" destId="{F6AA6E56-CE27-4E55-ACD4-809B2A204752}" srcOrd="1" destOrd="0" parTransId="{F7A5D081-7ED1-492B-AA7C-9CE324D8EE0B}" sibTransId="{D1C9D816-0FF4-4BAD-B731-9BAD427A4082}"/>
    <dgm:cxn modelId="{32066165-8166-4848-A601-8BC2409689A9}" srcId="{4BAAFB57-B305-4869-943E-B02652335A65}" destId="{AE39080D-1786-4C45-841A-0785AFABED60}" srcOrd="3" destOrd="0" parTransId="{030C7384-2528-4FC4-9292-AC41DFDC6E80}" sibTransId="{EDFCC59F-DCA8-4C7B-AABD-93DD05F7A83A}"/>
    <dgm:cxn modelId="{8167D767-B989-4284-A075-63D6478123B4}" type="presOf" srcId="{7662360A-9214-46CE-91CA-050C8DC1B416}" destId="{0556EAA5-53A3-4F5B-A024-C155D96218A7}" srcOrd="0" destOrd="5" presId="urn:microsoft.com/office/officeart/2005/8/layout/cycle4"/>
    <dgm:cxn modelId="{5916746A-C3B2-45C0-BAE5-9F99281F9AA9}" type="presOf" srcId="{0BF880E4-7555-4540-ADC3-F238C11612B5}" destId="{45CC7623-5E61-496A-8940-68069C2DCFC1}" srcOrd="1" destOrd="0" presId="urn:microsoft.com/office/officeart/2005/8/layout/cycle4"/>
    <dgm:cxn modelId="{B4FDA14B-38A5-4CCB-B6A4-CFFF37CF841C}" type="presOf" srcId="{C8640BB3-58CF-4AA1-B1BB-384E3F457B2E}" destId="{2A18131B-AFF7-4C37-BBAA-BF289768FCDE}" srcOrd="1" destOrd="3" presId="urn:microsoft.com/office/officeart/2005/8/layout/cycle4"/>
    <dgm:cxn modelId="{11B9D96C-97FD-41E9-A2AB-3FC24CAE337A}" type="presOf" srcId="{A2690999-0B15-4BC6-8323-08F280F4D622}" destId="{69CD22A1-B267-4A71-A6B9-48F6F53B2A67}" srcOrd="0" destOrd="0" presId="urn:microsoft.com/office/officeart/2005/8/layout/cycle4"/>
    <dgm:cxn modelId="{5ACFE86F-3D33-4ACF-9E39-1FD061B8F767}" type="presOf" srcId="{53F7F9BC-8DCF-49EC-B960-55D3C64BE150}" destId="{2A18131B-AFF7-4C37-BBAA-BF289768FCDE}" srcOrd="1" destOrd="0" presId="urn:microsoft.com/office/officeart/2005/8/layout/cycle4"/>
    <dgm:cxn modelId="{4F4C8072-DEB9-49E1-8B3E-B98A983C57F8}" type="presOf" srcId="{A32B9EEC-7629-4E95-8E8C-D43243F27D76}" destId="{2A18131B-AFF7-4C37-BBAA-BF289768FCDE}" srcOrd="1" destOrd="2" presId="urn:microsoft.com/office/officeart/2005/8/layout/cycle4"/>
    <dgm:cxn modelId="{3015F273-04A8-4EDF-AB3B-CCFA1EE7E7D6}" type="presOf" srcId="{9D904505-882E-4FC0-8447-B1141B2D37D6}" destId="{427ADE56-11E0-40C1-B235-0C33CCF709EA}" srcOrd="0" destOrd="1" presId="urn:microsoft.com/office/officeart/2005/8/layout/cycle4"/>
    <dgm:cxn modelId="{CA979055-C002-4ADF-895B-678CC89726D3}" type="presOf" srcId="{9D904505-882E-4FC0-8447-B1141B2D37D6}" destId="{45CC7623-5E61-496A-8940-68069C2DCFC1}" srcOrd="1" destOrd="1" presId="urn:microsoft.com/office/officeart/2005/8/layout/cycle4"/>
    <dgm:cxn modelId="{F7851876-ABCA-4DF9-882A-2D5872C56DE1}" type="presOf" srcId="{16251501-59A9-44E7-BE96-A1333A10226E}" destId="{75C4CB0B-9FB9-497A-A6A0-70F3D29752F6}" srcOrd="0" destOrd="0" presId="urn:microsoft.com/office/officeart/2005/8/layout/cycle4"/>
    <dgm:cxn modelId="{29644B76-0056-46B1-B320-F0B6143F1162}" srcId="{A0A4C9F4-C01C-42F8-8E4C-5F5828019914}" destId="{1B844532-D997-427C-8EEB-AEF826874A32}" srcOrd="4" destOrd="0" parTransId="{3315F004-979D-43F0-AE78-57BFAAB3E1EC}" sibTransId="{F253F9F5-A808-4DA8-BF25-CABD143E3950}"/>
    <dgm:cxn modelId="{39CBD856-8D33-4381-9CE7-2243FA26C362}" srcId="{4BAAFB57-B305-4869-943E-B02652335A65}" destId="{16251501-59A9-44E7-BE96-A1333A10226E}" srcOrd="0" destOrd="0" parTransId="{AB47601D-F3A4-47DC-803D-C62AEC8B7D69}" sibTransId="{67DF4FC8-F3B0-4C42-B3FA-0AC12483555D}"/>
    <dgm:cxn modelId="{8C2F4B5A-904B-4141-8371-9B1E5F8D08A2}" srcId="{A0A4C9F4-C01C-42F8-8E4C-5F5828019914}" destId="{C8640BB3-58CF-4AA1-B1BB-384E3F457B2E}" srcOrd="3" destOrd="0" parTransId="{546104AB-57F1-4B5C-BAAE-56E4C8D2ABAF}" sibTransId="{21C4A36E-1853-4A68-8BE5-8FBCA0706F0A}"/>
    <dgm:cxn modelId="{C7078F7A-8927-41F5-8EFD-F0356F85F64F}" srcId="{A0A4C9F4-C01C-42F8-8E4C-5F5828019914}" destId="{4B18B00E-70F8-4A29-87B7-F88016984627}" srcOrd="1" destOrd="0" parTransId="{C8CB88F1-E210-4C00-ABFE-138952C1FAC3}" sibTransId="{30CB0178-4FB3-4DB0-A8E0-1DBE093354E7}"/>
    <dgm:cxn modelId="{BA398789-DF0D-46A0-8821-424C061D9EC4}" type="presOf" srcId="{E04E8E84-53E3-455B-A772-8832DC353BBD}" destId="{66BA8A07-B313-43B6-BA44-BC89E48AAF6B}" srcOrd="0" destOrd="0" presId="urn:microsoft.com/office/officeart/2005/8/layout/cycle4"/>
    <dgm:cxn modelId="{D362928A-F691-4C01-9A0E-4D9E8B540C0A}" srcId="{B75AB910-E9DB-4F2B-AF89-3F56F8856E5F}" destId="{9D904505-882E-4FC0-8447-B1141B2D37D6}" srcOrd="1" destOrd="0" parTransId="{CECAE8A7-239E-4B21-9CFC-22D53473B572}" sibTransId="{2A69C538-D1EF-42E8-88D3-A6867055CE8F}"/>
    <dgm:cxn modelId="{C0E48692-61CB-4132-BEEB-7ECDD8170159}" type="presOf" srcId="{29DDDE3B-A1EF-499D-9093-439C236CB8E1}" destId="{06A80DA9-8695-44C8-9D21-00CFEF8855A7}" srcOrd="1" destOrd="5" presId="urn:microsoft.com/office/officeart/2005/8/layout/cycle4"/>
    <dgm:cxn modelId="{88A8B897-170D-45CA-8944-90350F7CB119}" srcId="{E04E8E84-53E3-455B-A772-8832DC353BBD}" destId="{A47FC27B-1B35-49E7-A188-C9F0CC5F78D5}" srcOrd="4" destOrd="0" parTransId="{B836E2AF-DADA-4036-AAF7-5F6BABB27EFF}" sibTransId="{C3ED1D75-94B0-4C6F-98EB-19A091D2E187}"/>
    <dgm:cxn modelId="{A2B5629B-CDE5-4F14-AEBB-1F28B43E41FA}" type="presOf" srcId="{AE39080D-1786-4C45-841A-0785AFABED60}" destId="{72C1CF50-40C7-402E-ACCE-F6D22E10B78D}" srcOrd="1" destOrd="3" presId="urn:microsoft.com/office/officeart/2005/8/layout/cycle4"/>
    <dgm:cxn modelId="{34F76E9F-6FA0-4374-8E1B-8FB9F376B637}" type="presOf" srcId="{8FC4001B-4E54-4719-A61E-A2CCC93E3796}" destId="{06A80DA9-8695-44C8-9D21-00CFEF8855A7}" srcOrd="1" destOrd="2" presId="urn:microsoft.com/office/officeart/2005/8/layout/cycle4"/>
    <dgm:cxn modelId="{1047A6A1-9DFD-4F4A-8D5D-4ED694771D0F}" type="presOf" srcId="{189AF782-3F2F-489F-BB20-30EC13C4CA04}" destId="{44ADED80-EDCD-42B7-8B0E-6E4BDCD578E0}" srcOrd="0" destOrd="0" presId="urn:microsoft.com/office/officeart/2005/8/layout/cycle4"/>
    <dgm:cxn modelId="{05CBE1A7-7B6E-4E09-B88A-DF15FFC823E8}" srcId="{E04E8E84-53E3-455B-A772-8832DC353BBD}" destId="{A2690999-0B15-4BC6-8323-08F280F4D622}" srcOrd="0" destOrd="0" parTransId="{17FE985E-C356-4B28-BAEE-A26ED6DBCCC1}" sibTransId="{8D0D1E86-9095-4FCC-B0E5-F4FE811F059B}"/>
    <dgm:cxn modelId="{FF11D2A9-A55C-4236-B3A8-50ACAF428CFD}" type="presOf" srcId="{3F99E143-3242-4283-B217-E9E726E94805}" destId="{2A18131B-AFF7-4C37-BBAA-BF289768FCDE}" srcOrd="1" destOrd="4" presId="urn:microsoft.com/office/officeart/2005/8/layout/cycle4"/>
    <dgm:cxn modelId="{FDA03BAD-ED36-4377-8FE1-CFA00E5EABEC}" type="presOf" srcId="{A47FC27B-1B35-49E7-A188-C9F0CC5F78D5}" destId="{69CD22A1-B267-4A71-A6B9-48F6F53B2A67}" srcOrd="0" destOrd="4" presId="urn:microsoft.com/office/officeart/2005/8/layout/cycle4"/>
    <dgm:cxn modelId="{BE075EB2-7409-422C-BA7F-6B4B6BBB6636}" type="presOf" srcId="{3F99E143-3242-4283-B217-E9E726E94805}" destId="{0556EAA5-53A3-4F5B-A024-C155D96218A7}" srcOrd="0" destOrd="4" presId="urn:microsoft.com/office/officeart/2005/8/layout/cycle4"/>
    <dgm:cxn modelId="{93F50EBA-F2A0-4705-9EC0-06E25D9FCA1B}" srcId="{B75AB910-E9DB-4F2B-AF89-3F56F8856E5F}" destId="{42D1C8A5-FA46-46BC-9AD0-593CF129056B}" srcOrd="2" destOrd="0" parTransId="{640A84E6-16F3-4E5D-8586-566F0A810272}" sibTransId="{3C35B4DC-651D-43E8-9DE9-224826C0A9D2}"/>
    <dgm:cxn modelId="{62365CBC-04C3-4862-B94A-C9FDF35EB1F3}" srcId="{4BAAFB57-B305-4869-943E-B02652335A65}" destId="{8391C42F-4029-451F-8267-99763C0C9B8A}" srcOrd="1" destOrd="0" parTransId="{FAF37811-FEB5-4BC9-A2A9-31E3A5CD0AC1}" sibTransId="{1049FCD7-1F5E-46CB-831A-992A988C829F}"/>
    <dgm:cxn modelId="{3F2160BD-8609-4C06-A435-A76272905839}" type="presOf" srcId="{42D1C8A5-FA46-46BC-9AD0-593CF129056B}" destId="{45CC7623-5E61-496A-8940-68069C2DCFC1}" srcOrd="1" destOrd="2" presId="urn:microsoft.com/office/officeart/2005/8/layout/cycle4"/>
    <dgm:cxn modelId="{FDDF4DBD-B03B-4A04-B301-BD9B4B81A674}" srcId="{1B844532-D997-427C-8EEB-AEF826874A32}" destId="{624B99D1-E147-451A-8B61-BC216B646C44}" srcOrd="0" destOrd="0" parTransId="{C7412A92-4CA5-4107-9145-FFBE9C605F2B}" sibTransId="{CA63B360-BD61-49AE-86FD-499735C37449}"/>
    <dgm:cxn modelId="{F26C55D1-F1CA-44B8-9E8D-586C86A8B151}" type="presOf" srcId="{A47FC27B-1B35-49E7-A188-C9F0CC5F78D5}" destId="{06A80DA9-8695-44C8-9D21-00CFEF8855A7}" srcOrd="1" destOrd="4" presId="urn:microsoft.com/office/officeart/2005/8/layout/cycle4"/>
    <dgm:cxn modelId="{5421AFD1-1FBF-429C-B2B4-FDCB171AAB48}" type="presOf" srcId="{F6AA6E56-CE27-4E55-ACD4-809B2A204752}" destId="{06A80DA9-8695-44C8-9D21-00CFEF8855A7}" srcOrd="1" destOrd="1" presId="urn:microsoft.com/office/officeart/2005/8/layout/cycle4"/>
    <dgm:cxn modelId="{552D19D2-84BC-4033-9F48-8254AE8E8559}" type="presOf" srcId="{0BCBC799-7F38-4293-A034-2875CF745B0C}" destId="{69CD22A1-B267-4A71-A6B9-48F6F53B2A67}" srcOrd="0" destOrd="3" presId="urn:microsoft.com/office/officeart/2005/8/layout/cycle4"/>
    <dgm:cxn modelId="{25EC47D2-09F5-454F-94E2-4046F6A148D4}" type="presOf" srcId="{53F7F9BC-8DCF-49EC-B960-55D3C64BE150}" destId="{0556EAA5-53A3-4F5B-A024-C155D96218A7}" srcOrd="0" destOrd="0" presId="urn:microsoft.com/office/officeart/2005/8/layout/cycle4"/>
    <dgm:cxn modelId="{8B5403D3-20C7-413D-8CAF-AC561B25D9A3}" srcId="{C8640BB3-58CF-4AA1-B1BB-384E3F457B2E}" destId="{3F99E143-3242-4283-B217-E9E726E94805}" srcOrd="0" destOrd="0" parTransId="{8ECC2DFF-27A0-4AAD-AC98-B07708596736}" sibTransId="{B1F9C83C-5186-4019-8314-3D4334A91FA4}"/>
    <dgm:cxn modelId="{E09BA2D4-035B-465F-897C-85E1683CAC03}" srcId="{B75AB910-E9DB-4F2B-AF89-3F56F8856E5F}" destId="{A98B73BF-31EE-4BA4-AE8F-03202820F109}" srcOrd="3" destOrd="0" parTransId="{3B46F202-37B3-4613-B561-A149AD461EB5}" sibTransId="{AB82EC67-ECBA-4470-A832-94E3D29C0520}"/>
    <dgm:cxn modelId="{7966B2D4-0145-4863-B274-099604DEB009}" type="presOf" srcId="{4B18B00E-70F8-4A29-87B7-F88016984627}" destId="{0556EAA5-53A3-4F5B-A024-C155D96218A7}" srcOrd="0" destOrd="1" presId="urn:microsoft.com/office/officeart/2005/8/layout/cycle4"/>
    <dgm:cxn modelId="{B119B7D6-913B-46C0-8B9F-46DB5D251927}" type="presOf" srcId="{8391C42F-4029-451F-8267-99763C0C9B8A}" destId="{72C1CF50-40C7-402E-ACCE-F6D22E10B78D}" srcOrd="1" destOrd="1" presId="urn:microsoft.com/office/officeart/2005/8/layout/cycle4"/>
    <dgm:cxn modelId="{8E5863D8-0407-4AC7-AD03-3E8A1D6F06AD}" type="presOf" srcId="{624B99D1-E147-451A-8B61-BC216B646C44}" destId="{2A18131B-AFF7-4C37-BBAA-BF289768FCDE}" srcOrd="1" destOrd="7" presId="urn:microsoft.com/office/officeart/2005/8/layout/cycle4"/>
    <dgm:cxn modelId="{8F0EAADA-6D13-429B-A938-D2258FAC3629}" type="presOf" srcId="{A98B73BF-31EE-4BA4-AE8F-03202820F109}" destId="{45CC7623-5E61-496A-8940-68069C2DCFC1}" srcOrd="1" destOrd="3" presId="urn:microsoft.com/office/officeart/2005/8/layout/cycle4"/>
    <dgm:cxn modelId="{B0C2E2DC-26A3-4623-A895-20E4213860E9}" type="presOf" srcId="{29DDDE3B-A1EF-499D-9093-439C236CB8E1}" destId="{69CD22A1-B267-4A71-A6B9-48F6F53B2A67}" srcOrd="0" destOrd="5" presId="urn:microsoft.com/office/officeart/2005/8/layout/cycle4"/>
    <dgm:cxn modelId="{506211DD-18A6-41DC-A314-F5A1E70724D2}" type="presOf" srcId="{A32B9EEC-7629-4E95-8E8C-D43243F27D76}" destId="{0556EAA5-53A3-4F5B-A024-C155D96218A7}" srcOrd="0" destOrd="2" presId="urn:microsoft.com/office/officeart/2005/8/layout/cycle4"/>
    <dgm:cxn modelId="{F7CB0CDE-50DC-41E8-BA07-7D78A0C9EB5C}" type="presOf" srcId="{624B99D1-E147-451A-8B61-BC216B646C44}" destId="{0556EAA5-53A3-4F5B-A024-C155D96218A7}" srcOrd="0" destOrd="7" presId="urn:microsoft.com/office/officeart/2005/8/layout/cycle4"/>
    <dgm:cxn modelId="{73D041DF-BE6C-4C45-A2D7-67D7803F2730}" type="presOf" srcId="{16251501-59A9-44E7-BE96-A1333A10226E}" destId="{72C1CF50-40C7-402E-ACCE-F6D22E10B78D}" srcOrd="1" destOrd="0" presId="urn:microsoft.com/office/officeart/2005/8/layout/cycle4"/>
    <dgm:cxn modelId="{4835D8E0-B925-4B7C-8914-E635765D8D81}" type="presOf" srcId="{A0A4C9F4-C01C-42F8-8E4C-5F5828019914}" destId="{2FC4CA22-8BD6-43F8-8669-DF379E846D9F}" srcOrd="0" destOrd="0" presId="urn:microsoft.com/office/officeart/2005/8/layout/cycle4"/>
    <dgm:cxn modelId="{2D5F99E8-BBDD-4ED1-A4E1-FA070979F23E}" type="presOf" srcId="{4B18B00E-70F8-4A29-87B7-F88016984627}" destId="{2A18131B-AFF7-4C37-BBAA-BF289768FCDE}" srcOrd="1" destOrd="1" presId="urn:microsoft.com/office/officeart/2005/8/layout/cycle4"/>
    <dgm:cxn modelId="{B49C74E9-8F54-4A24-BF85-2A8D3932BEAD}" srcId="{189AF782-3F2F-489F-BB20-30EC13C4CA04}" destId="{4BAAFB57-B305-4869-943E-B02652335A65}" srcOrd="1" destOrd="0" parTransId="{CD9FF164-5169-446D-BF0C-1F4F04330796}" sibTransId="{68130A3E-D9C4-4413-8996-2FEA5CEE95E9}"/>
    <dgm:cxn modelId="{A842FAEA-393D-45A2-B111-2643454CFC79}" type="presOf" srcId="{B75AB910-E9DB-4F2B-AF89-3F56F8856E5F}" destId="{B44066C4-894A-4B61-B02C-EEFE418A8862}" srcOrd="0" destOrd="0" presId="urn:microsoft.com/office/officeart/2005/8/layout/cycle4"/>
    <dgm:cxn modelId="{80DE8BED-4728-411B-9C1E-FD5BBA60BE99}" type="presOf" srcId="{0BF880E4-7555-4540-ADC3-F238C11612B5}" destId="{427ADE56-11E0-40C1-B235-0C33CCF709EA}" srcOrd="0" destOrd="0" presId="urn:microsoft.com/office/officeart/2005/8/layout/cycle4"/>
    <dgm:cxn modelId="{8467E7F0-0780-4986-859E-751FB4620524}" srcId="{E04E8E84-53E3-455B-A772-8832DC353BBD}" destId="{29DDDE3B-A1EF-499D-9093-439C236CB8E1}" srcOrd="5" destOrd="0" parTransId="{4ADD12F8-3DA1-4A3A-AEC8-69607558B7BC}" sibTransId="{1FB18D88-9B16-4BA7-8EBE-3410556175CA}"/>
    <dgm:cxn modelId="{0891FBF0-4BBB-4843-A075-36553951FB19}" srcId="{189AF782-3F2F-489F-BB20-30EC13C4CA04}" destId="{E04E8E84-53E3-455B-A772-8832DC353BBD}" srcOrd="2" destOrd="0" parTransId="{78F7B096-7497-4D70-B586-C299E0CCA4D5}" sibTransId="{15574162-7018-42A3-8392-1E02276E3438}"/>
    <dgm:cxn modelId="{E3953CF1-CDCF-4290-BE0C-76129EBFDE3A}" type="presOf" srcId="{1B844532-D997-427C-8EEB-AEF826874A32}" destId="{2A18131B-AFF7-4C37-BBAA-BF289768FCDE}" srcOrd="1" destOrd="6" presId="urn:microsoft.com/office/officeart/2005/8/layout/cycle4"/>
    <dgm:cxn modelId="{5496D1F1-5672-4432-B651-C8078AD30888}" type="presOf" srcId="{8391C42F-4029-451F-8267-99763C0C9B8A}" destId="{75C4CB0B-9FB9-497A-A6A0-70F3D29752F6}" srcOrd="0" destOrd="1" presId="urn:microsoft.com/office/officeart/2005/8/layout/cycle4"/>
    <dgm:cxn modelId="{A42834F6-822B-4614-9EF2-D5F9006C0D98}" srcId="{A0A4C9F4-C01C-42F8-8E4C-5F5828019914}" destId="{A32B9EEC-7629-4E95-8E8C-D43243F27D76}" srcOrd="2" destOrd="0" parTransId="{670E31F7-9C5F-429E-84F7-D78AF7722920}" sibTransId="{4A9B04CD-DD95-40A0-B474-A4964ECC2932}"/>
    <dgm:cxn modelId="{C80848F7-742B-4EB2-90C0-4A68856FEB3C}" srcId="{A0A4C9F4-C01C-42F8-8E4C-5F5828019914}" destId="{53F7F9BC-8DCF-49EC-B960-55D3C64BE150}" srcOrd="0" destOrd="0" parTransId="{E8990497-691E-4A1B-B22B-356374D85C4E}" sibTransId="{7DF7C064-0348-4C55-8E9F-9BBA81E3E9B5}"/>
    <dgm:cxn modelId="{6D86D1A6-254A-44DA-B793-B2DFE9ECD8C6}" type="presParOf" srcId="{44ADED80-EDCD-42B7-8B0E-6E4BDCD578E0}" destId="{2DFAAD35-ECFA-4BF0-A4B6-C1AAE7E511E8}" srcOrd="0" destOrd="0" presId="urn:microsoft.com/office/officeart/2005/8/layout/cycle4"/>
    <dgm:cxn modelId="{C0BD2D7D-96B5-49CA-87C8-21C6044503D9}" type="presParOf" srcId="{2DFAAD35-ECFA-4BF0-A4B6-C1AAE7E511E8}" destId="{F7BAEB0A-B510-4086-B940-5D928848D75B}" srcOrd="0" destOrd="0" presId="urn:microsoft.com/office/officeart/2005/8/layout/cycle4"/>
    <dgm:cxn modelId="{42077864-4D8C-4948-ADDA-4AC6DE729715}" type="presParOf" srcId="{F7BAEB0A-B510-4086-B940-5D928848D75B}" destId="{0556EAA5-53A3-4F5B-A024-C155D96218A7}" srcOrd="0" destOrd="0" presId="urn:microsoft.com/office/officeart/2005/8/layout/cycle4"/>
    <dgm:cxn modelId="{48F2D0AC-7B84-452B-83FF-7D7A2E58E205}" type="presParOf" srcId="{F7BAEB0A-B510-4086-B940-5D928848D75B}" destId="{2A18131B-AFF7-4C37-BBAA-BF289768FCDE}" srcOrd="1" destOrd="0" presId="urn:microsoft.com/office/officeart/2005/8/layout/cycle4"/>
    <dgm:cxn modelId="{2BEE1E65-5E62-429C-A349-8793A0C74353}" type="presParOf" srcId="{2DFAAD35-ECFA-4BF0-A4B6-C1AAE7E511E8}" destId="{B2548D7F-7859-4CBB-8672-AD957BBEF928}" srcOrd="1" destOrd="0" presId="urn:microsoft.com/office/officeart/2005/8/layout/cycle4"/>
    <dgm:cxn modelId="{6DE1B747-1C0F-41A2-A874-42A7640C69DE}" type="presParOf" srcId="{B2548D7F-7859-4CBB-8672-AD957BBEF928}" destId="{75C4CB0B-9FB9-497A-A6A0-70F3D29752F6}" srcOrd="0" destOrd="0" presId="urn:microsoft.com/office/officeart/2005/8/layout/cycle4"/>
    <dgm:cxn modelId="{41AE8552-C6EA-46B2-9813-E7CFB9332D7B}" type="presParOf" srcId="{B2548D7F-7859-4CBB-8672-AD957BBEF928}" destId="{72C1CF50-40C7-402E-ACCE-F6D22E10B78D}" srcOrd="1" destOrd="0" presId="urn:microsoft.com/office/officeart/2005/8/layout/cycle4"/>
    <dgm:cxn modelId="{FFF3875E-75FE-4385-82D4-8CBDB713C37E}" type="presParOf" srcId="{2DFAAD35-ECFA-4BF0-A4B6-C1AAE7E511E8}" destId="{584EBB53-0A23-486F-AD0C-7FB8DD62E8D5}" srcOrd="2" destOrd="0" presId="urn:microsoft.com/office/officeart/2005/8/layout/cycle4"/>
    <dgm:cxn modelId="{E0BA086A-BF0B-4109-AA44-A55C11DBDCE7}" type="presParOf" srcId="{584EBB53-0A23-486F-AD0C-7FB8DD62E8D5}" destId="{69CD22A1-B267-4A71-A6B9-48F6F53B2A67}" srcOrd="0" destOrd="0" presId="urn:microsoft.com/office/officeart/2005/8/layout/cycle4"/>
    <dgm:cxn modelId="{18BE6269-A180-4C88-BC61-152FCC33A734}" type="presParOf" srcId="{584EBB53-0A23-486F-AD0C-7FB8DD62E8D5}" destId="{06A80DA9-8695-44C8-9D21-00CFEF8855A7}" srcOrd="1" destOrd="0" presId="urn:microsoft.com/office/officeart/2005/8/layout/cycle4"/>
    <dgm:cxn modelId="{4356B4DC-946B-45F0-A2C8-FF2094301D76}" type="presParOf" srcId="{2DFAAD35-ECFA-4BF0-A4B6-C1AAE7E511E8}" destId="{7F4C08A0-0837-4048-A128-945D841E42AE}" srcOrd="3" destOrd="0" presId="urn:microsoft.com/office/officeart/2005/8/layout/cycle4"/>
    <dgm:cxn modelId="{C135F416-3787-4BD1-84C0-E4386022B590}" type="presParOf" srcId="{7F4C08A0-0837-4048-A128-945D841E42AE}" destId="{427ADE56-11E0-40C1-B235-0C33CCF709EA}" srcOrd="0" destOrd="0" presId="urn:microsoft.com/office/officeart/2005/8/layout/cycle4"/>
    <dgm:cxn modelId="{8F17D09F-09C3-44DD-AA42-9CB09D18309A}" type="presParOf" srcId="{7F4C08A0-0837-4048-A128-945D841E42AE}" destId="{45CC7623-5E61-496A-8940-68069C2DCFC1}" srcOrd="1" destOrd="0" presId="urn:microsoft.com/office/officeart/2005/8/layout/cycle4"/>
    <dgm:cxn modelId="{C7EA7BAE-CB3D-4D08-A233-8D96D62CB80F}" type="presParOf" srcId="{2DFAAD35-ECFA-4BF0-A4B6-C1AAE7E511E8}" destId="{07C9547E-7288-4643-86F8-34FEFD0E58FB}" srcOrd="4" destOrd="0" presId="urn:microsoft.com/office/officeart/2005/8/layout/cycle4"/>
    <dgm:cxn modelId="{FCDF4B55-A3BE-4E61-A2C1-09A334FE1FC5}" type="presParOf" srcId="{44ADED80-EDCD-42B7-8B0E-6E4BDCD578E0}" destId="{CF2A0A53-3D04-4ECC-83E5-81D4A94B2F5B}" srcOrd="1" destOrd="0" presId="urn:microsoft.com/office/officeart/2005/8/layout/cycle4"/>
    <dgm:cxn modelId="{34D3E638-025D-4E71-9126-CF11AF03366C}" type="presParOf" srcId="{CF2A0A53-3D04-4ECC-83E5-81D4A94B2F5B}" destId="{2FC4CA22-8BD6-43F8-8669-DF379E846D9F}" srcOrd="0" destOrd="0" presId="urn:microsoft.com/office/officeart/2005/8/layout/cycle4"/>
    <dgm:cxn modelId="{C727137B-B00D-41DE-8085-D6DF10D5FB71}" type="presParOf" srcId="{CF2A0A53-3D04-4ECC-83E5-81D4A94B2F5B}" destId="{B3E822DC-55C3-4226-B97B-3436B4F71311}" srcOrd="1" destOrd="0" presId="urn:microsoft.com/office/officeart/2005/8/layout/cycle4"/>
    <dgm:cxn modelId="{13DFA147-2416-4E06-ACA0-DB49712F0F46}" type="presParOf" srcId="{CF2A0A53-3D04-4ECC-83E5-81D4A94B2F5B}" destId="{66BA8A07-B313-43B6-BA44-BC89E48AAF6B}" srcOrd="2" destOrd="0" presId="urn:microsoft.com/office/officeart/2005/8/layout/cycle4"/>
    <dgm:cxn modelId="{6EF7F70C-55C2-40AD-9384-410E5033D761}" type="presParOf" srcId="{CF2A0A53-3D04-4ECC-83E5-81D4A94B2F5B}" destId="{B44066C4-894A-4B61-B02C-EEFE418A8862}" srcOrd="3" destOrd="0" presId="urn:microsoft.com/office/officeart/2005/8/layout/cycle4"/>
    <dgm:cxn modelId="{A72021CE-EC75-40DB-AB78-7CFC451D3EA1}" type="presParOf" srcId="{CF2A0A53-3D04-4ECC-83E5-81D4A94B2F5B}" destId="{899C987A-2B22-4EF9-8F0C-BC6681E5C7D3}" srcOrd="4" destOrd="0" presId="urn:microsoft.com/office/officeart/2005/8/layout/cycle4"/>
    <dgm:cxn modelId="{59879304-542C-4B5C-9AB8-5ECB36180A63}" type="presParOf" srcId="{44ADED80-EDCD-42B7-8B0E-6E4BDCD578E0}" destId="{7B8C7623-92A6-4E6A-B400-272E7C7B08D9}" srcOrd="2" destOrd="0" presId="urn:microsoft.com/office/officeart/2005/8/layout/cycle4"/>
    <dgm:cxn modelId="{6E710EF8-1CD9-457D-B34E-0CD1DD853EFA}" type="presParOf" srcId="{44ADED80-EDCD-42B7-8B0E-6E4BDCD578E0}" destId="{8507094D-DD00-4E44-9BAC-525F052D7BB9}"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CD22A1-B267-4A71-A6B9-48F6F53B2A67}">
      <dsp:nvSpPr>
        <dsp:cNvPr id="0" name=""/>
        <dsp:cNvSpPr/>
      </dsp:nvSpPr>
      <dsp:spPr>
        <a:xfrm>
          <a:off x="2719216" y="1785457"/>
          <a:ext cx="1235512" cy="918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57150" lvl="1" indent="-57150" algn="l" defTabSz="355600">
            <a:lnSpc>
              <a:spcPct val="90000"/>
            </a:lnSpc>
            <a:spcBef>
              <a:spcPct val="0"/>
            </a:spcBef>
            <a:spcAft>
              <a:spcPct val="15000"/>
            </a:spcAft>
            <a:buChar char="•"/>
          </a:pPr>
          <a:r>
            <a:rPr lang="en-US" sz="800" kern="1200"/>
            <a:t>Mental Health</a:t>
          </a:r>
        </a:p>
        <a:p>
          <a:pPr marL="57150" lvl="1" indent="-57150" algn="l" defTabSz="355600">
            <a:lnSpc>
              <a:spcPct val="90000"/>
            </a:lnSpc>
            <a:spcBef>
              <a:spcPct val="0"/>
            </a:spcBef>
            <a:spcAft>
              <a:spcPct val="15000"/>
            </a:spcAft>
            <a:buChar char="•"/>
          </a:pPr>
          <a:r>
            <a:rPr lang="en-US" sz="800" kern="1200"/>
            <a:t>Diagnosis</a:t>
          </a:r>
        </a:p>
        <a:p>
          <a:pPr marL="57150" lvl="1" indent="-57150" algn="l" defTabSz="355600">
            <a:lnSpc>
              <a:spcPct val="90000"/>
            </a:lnSpc>
            <a:spcBef>
              <a:spcPct val="0"/>
            </a:spcBef>
            <a:spcAft>
              <a:spcPct val="15000"/>
            </a:spcAft>
            <a:buChar char="•"/>
          </a:pPr>
          <a:r>
            <a:rPr lang="en-US" sz="800" kern="1200"/>
            <a:t>Therapy</a:t>
          </a:r>
        </a:p>
        <a:p>
          <a:pPr marL="57150" lvl="1" indent="-57150" algn="l" defTabSz="355600">
            <a:lnSpc>
              <a:spcPct val="90000"/>
            </a:lnSpc>
            <a:spcBef>
              <a:spcPct val="0"/>
            </a:spcBef>
            <a:spcAft>
              <a:spcPct val="15000"/>
            </a:spcAft>
            <a:buChar char="•"/>
          </a:pPr>
          <a:r>
            <a:rPr lang="en-US" sz="800" kern="1200"/>
            <a:t>Family Physician</a:t>
          </a:r>
        </a:p>
        <a:p>
          <a:pPr marL="57150" lvl="1" indent="-57150" algn="l" defTabSz="355600">
            <a:lnSpc>
              <a:spcPct val="90000"/>
            </a:lnSpc>
            <a:spcBef>
              <a:spcPct val="0"/>
            </a:spcBef>
            <a:spcAft>
              <a:spcPct val="15000"/>
            </a:spcAft>
            <a:buChar char="•"/>
          </a:pPr>
          <a:r>
            <a:rPr lang="en-US" sz="800" kern="1200"/>
            <a:t>Grief and Loss</a:t>
          </a:r>
        </a:p>
        <a:p>
          <a:pPr marL="57150" lvl="1" indent="-57150" algn="l" defTabSz="177800">
            <a:lnSpc>
              <a:spcPct val="90000"/>
            </a:lnSpc>
            <a:spcBef>
              <a:spcPct val="0"/>
            </a:spcBef>
            <a:spcAft>
              <a:spcPct val="15000"/>
            </a:spcAft>
            <a:buChar char="•"/>
          </a:pPr>
          <a:endParaRPr lang="en-US" sz="400" kern="1200"/>
        </a:p>
      </dsp:txBody>
      <dsp:txXfrm>
        <a:off x="3110036" y="2035132"/>
        <a:ext cx="824527" cy="648195"/>
      </dsp:txXfrm>
    </dsp:sp>
    <dsp:sp modelId="{427ADE56-11E0-40C1-B235-0C33CCF709EA}">
      <dsp:nvSpPr>
        <dsp:cNvPr id="0" name=""/>
        <dsp:cNvSpPr/>
      </dsp:nvSpPr>
      <dsp:spPr>
        <a:xfrm>
          <a:off x="703379" y="1844309"/>
          <a:ext cx="1235512" cy="80033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57150" lvl="1" indent="-57150" algn="l" defTabSz="311150">
            <a:lnSpc>
              <a:spcPct val="90000"/>
            </a:lnSpc>
            <a:spcBef>
              <a:spcPct val="0"/>
            </a:spcBef>
            <a:spcAft>
              <a:spcPct val="15000"/>
            </a:spcAft>
            <a:buChar char="•"/>
          </a:pPr>
          <a:r>
            <a:rPr lang="en-US" sz="700" kern="1200"/>
            <a:t>sense of belonging</a:t>
          </a:r>
        </a:p>
        <a:p>
          <a:pPr marL="57150" lvl="1" indent="-57150" algn="l" defTabSz="311150">
            <a:lnSpc>
              <a:spcPct val="90000"/>
            </a:lnSpc>
            <a:spcBef>
              <a:spcPct val="0"/>
            </a:spcBef>
            <a:spcAft>
              <a:spcPct val="15000"/>
            </a:spcAft>
            <a:buChar char="•"/>
          </a:pPr>
          <a:r>
            <a:rPr lang="en-US" sz="700" kern="1200"/>
            <a:t>connectedness</a:t>
          </a:r>
        </a:p>
        <a:p>
          <a:pPr marL="57150" lvl="1" indent="-57150" algn="l" defTabSz="311150">
            <a:lnSpc>
              <a:spcPct val="90000"/>
            </a:lnSpc>
            <a:spcBef>
              <a:spcPct val="0"/>
            </a:spcBef>
            <a:spcAft>
              <a:spcPct val="15000"/>
            </a:spcAft>
            <a:buChar char="•"/>
          </a:pPr>
          <a:r>
            <a:rPr lang="en-US" sz="700" kern="1200"/>
            <a:t>support</a:t>
          </a:r>
        </a:p>
        <a:p>
          <a:pPr marL="57150" lvl="1" indent="-57150" algn="l" defTabSz="311150">
            <a:lnSpc>
              <a:spcPct val="90000"/>
            </a:lnSpc>
            <a:spcBef>
              <a:spcPct val="0"/>
            </a:spcBef>
            <a:spcAft>
              <a:spcPct val="15000"/>
            </a:spcAft>
            <a:buChar char="•"/>
          </a:pPr>
          <a:r>
            <a:rPr lang="en-US" sz="700" kern="1200" dirty="0"/>
            <a:t>Resources</a:t>
          </a:r>
        </a:p>
      </dsp:txBody>
      <dsp:txXfrm>
        <a:off x="720960" y="2061973"/>
        <a:ext cx="829697" cy="565087"/>
      </dsp:txXfrm>
    </dsp:sp>
    <dsp:sp modelId="{75C4CB0B-9FB9-497A-A6A0-70F3D29752F6}">
      <dsp:nvSpPr>
        <dsp:cNvPr id="0" name=""/>
        <dsp:cNvSpPr/>
      </dsp:nvSpPr>
      <dsp:spPr>
        <a:xfrm>
          <a:off x="2719216" y="143603"/>
          <a:ext cx="1235512" cy="80033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57150" lvl="1" indent="-57150" algn="l" defTabSz="355600">
            <a:lnSpc>
              <a:spcPct val="90000"/>
            </a:lnSpc>
            <a:spcBef>
              <a:spcPct val="0"/>
            </a:spcBef>
            <a:spcAft>
              <a:spcPct val="15000"/>
            </a:spcAft>
            <a:buChar char="•"/>
          </a:pPr>
          <a:r>
            <a:rPr lang="en-US" sz="800" kern="1200"/>
            <a:t>Family History</a:t>
          </a:r>
        </a:p>
        <a:p>
          <a:pPr marL="57150" lvl="1" indent="-57150" algn="l" defTabSz="355600">
            <a:lnSpc>
              <a:spcPct val="90000"/>
            </a:lnSpc>
            <a:spcBef>
              <a:spcPct val="0"/>
            </a:spcBef>
            <a:spcAft>
              <a:spcPct val="15000"/>
            </a:spcAft>
            <a:buChar char="•"/>
          </a:pPr>
          <a:r>
            <a:rPr lang="en-US" sz="800" kern="1200"/>
            <a:t>ACES</a:t>
          </a:r>
        </a:p>
        <a:p>
          <a:pPr marL="57150" lvl="1" indent="-57150" algn="l" defTabSz="355600">
            <a:lnSpc>
              <a:spcPct val="90000"/>
            </a:lnSpc>
            <a:spcBef>
              <a:spcPct val="0"/>
            </a:spcBef>
            <a:spcAft>
              <a:spcPct val="15000"/>
            </a:spcAft>
            <a:buChar char="•"/>
          </a:pPr>
          <a:r>
            <a:rPr lang="en-US" sz="800" kern="1200"/>
            <a:t>Community Agency Involvment</a:t>
          </a:r>
        </a:p>
        <a:p>
          <a:pPr marL="57150" lvl="1" indent="-57150" algn="l" defTabSz="355600">
            <a:lnSpc>
              <a:spcPct val="90000"/>
            </a:lnSpc>
            <a:spcBef>
              <a:spcPct val="0"/>
            </a:spcBef>
            <a:spcAft>
              <a:spcPct val="15000"/>
            </a:spcAft>
            <a:buChar char="•"/>
          </a:pPr>
          <a:r>
            <a:rPr lang="en-US" sz="800" kern="1200"/>
            <a:t>Family Dynamics</a:t>
          </a:r>
        </a:p>
      </dsp:txBody>
      <dsp:txXfrm>
        <a:off x="3107451" y="161184"/>
        <a:ext cx="829697" cy="565087"/>
      </dsp:txXfrm>
    </dsp:sp>
    <dsp:sp modelId="{0556EAA5-53A3-4F5B-A024-C155D96218A7}">
      <dsp:nvSpPr>
        <dsp:cNvPr id="0" name=""/>
        <dsp:cNvSpPr/>
      </dsp:nvSpPr>
      <dsp:spPr>
        <a:xfrm>
          <a:off x="703379" y="-106720"/>
          <a:ext cx="1235512" cy="13009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57150" lvl="1" indent="-57150" algn="l" defTabSz="355600">
            <a:lnSpc>
              <a:spcPct val="90000"/>
            </a:lnSpc>
            <a:spcBef>
              <a:spcPct val="0"/>
            </a:spcBef>
            <a:spcAft>
              <a:spcPct val="15000"/>
            </a:spcAft>
            <a:buChar char="•"/>
          </a:pPr>
          <a:r>
            <a:rPr lang="en-US" sz="800" kern="1200"/>
            <a:t>assessments</a:t>
          </a:r>
        </a:p>
        <a:p>
          <a:pPr marL="57150" lvl="1" indent="-57150" algn="l" defTabSz="355600">
            <a:lnSpc>
              <a:spcPct val="90000"/>
            </a:lnSpc>
            <a:spcBef>
              <a:spcPct val="0"/>
            </a:spcBef>
            <a:spcAft>
              <a:spcPct val="15000"/>
            </a:spcAft>
            <a:buChar char="•"/>
          </a:pPr>
          <a:r>
            <a:rPr lang="en-US" sz="800" kern="1200"/>
            <a:t>appropriate programming</a:t>
          </a:r>
        </a:p>
        <a:p>
          <a:pPr marL="57150" lvl="1" indent="-57150" algn="l" defTabSz="355600">
            <a:lnSpc>
              <a:spcPct val="90000"/>
            </a:lnSpc>
            <a:spcBef>
              <a:spcPct val="0"/>
            </a:spcBef>
            <a:spcAft>
              <a:spcPct val="15000"/>
            </a:spcAft>
            <a:buChar char="•"/>
          </a:pPr>
          <a:r>
            <a:rPr lang="en-US" sz="800" kern="1200"/>
            <a:t>goal setting</a:t>
          </a:r>
        </a:p>
        <a:p>
          <a:pPr marL="57150" lvl="1" indent="-57150" algn="l" defTabSz="355600">
            <a:lnSpc>
              <a:spcPct val="90000"/>
            </a:lnSpc>
            <a:spcBef>
              <a:spcPct val="0"/>
            </a:spcBef>
            <a:spcAft>
              <a:spcPct val="15000"/>
            </a:spcAft>
            <a:buChar char="•"/>
          </a:pPr>
          <a:r>
            <a:rPr lang="en-US" sz="800" kern="1200"/>
            <a:t>Custom Building</a:t>
          </a:r>
        </a:p>
        <a:p>
          <a:pPr marL="114300" lvl="2" indent="-57150" algn="l" defTabSz="355600">
            <a:lnSpc>
              <a:spcPct val="90000"/>
            </a:lnSpc>
            <a:spcBef>
              <a:spcPct val="0"/>
            </a:spcBef>
            <a:spcAft>
              <a:spcPct val="15000"/>
            </a:spcAft>
            <a:buChar char="•"/>
          </a:pPr>
          <a:r>
            <a:rPr lang="en-US" sz="800" kern="1200"/>
            <a:t>redefining success</a:t>
          </a:r>
        </a:p>
        <a:p>
          <a:pPr marL="114300" lvl="2" indent="-57150" algn="l" defTabSz="355600">
            <a:lnSpc>
              <a:spcPct val="90000"/>
            </a:lnSpc>
            <a:spcBef>
              <a:spcPct val="0"/>
            </a:spcBef>
            <a:spcAft>
              <a:spcPct val="15000"/>
            </a:spcAft>
            <a:buChar char="•"/>
          </a:pPr>
          <a:r>
            <a:rPr lang="en-US" sz="800" kern="1200" dirty="0"/>
            <a:t>academic vs social/emotional goals</a:t>
          </a:r>
        </a:p>
        <a:p>
          <a:pPr marL="57150" lvl="1" indent="-57150" algn="l" defTabSz="355600">
            <a:lnSpc>
              <a:spcPct val="90000"/>
            </a:lnSpc>
            <a:spcBef>
              <a:spcPct val="0"/>
            </a:spcBef>
            <a:spcAft>
              <a:spcPct val="15000"/>
            </a:spcAft>
            <a:buChar char="•"/>
          </a:pPr>
          <a:r>
            <a:rPr lang="en-US" sz="800" kern="1200"/>
            <a:t>grading</a:t>
          </a:r>
        </a:p>
        <a:p>
          <a:pPr marL="114300" lvl="2" indent="-57150" algn="l" defTabSz="177800">
            <a:lnSpc>
              <a:spcPct val="90000"/>
            </a:lnSpc>
            <a:spcBef>
              <a:spcPct val="0"/>
            </a:spcBef>
            <a:spcAft>
              <a:spcPct val="15000"/>
            </a:spcAft>
            <a:buChar char="•"/>
          </a:pPr>
          <a:endParaRPr lang="en-US" sz="400" kern="1200"/>
        </a:p>
      </dsp:txBody>
      <dsp:txXfrm>
        <a:off x="728710" y="-81389"/>
        <a:ext cx="814197" cy="925073"/>
      </dsp:txXfrm>
    </dsp:sp>
    <dsp:sp modelId="{2FC4CA22-8BD6-43F8-8669-DF379E846D9F}">
      <dsp:nvSpPr>
        <dsp:cNvPr id="0" name=""/>
        <dsp:cNvSpPr/>
      </dsp:nvSpPr>
      <dsp:spPr>
        <a:xfrm>
          <a:off x="1214293" y="226510"/>
          <a:ext cx="1082949" cy="1082949"/>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a:t>Academic Profile</a:t>
          </a:r>
        </a:p>
      </dsp:txBody>
      <dsp:txXfrm>
        <a:off x="1531481" y="543698"/>
        <a:ext cx="765761" cy="765761"/>
      </dsp:txXfrm>
    </dsp:sp>
    <dsp:sp modelId="{B3E822DC-55C3-4226-B97B-3436B4F71311}">
      <dsp:nvSpPr>
        <dsp:cNvPr id="0" name=""/>
        <dsp:cNvSpPr/>
      </dsp:nvSpPr>
      <dsp:spPr>
        <a:xfrm rot="5400000">
          <a:off x="2381311" y="199729"/>
          <a:ext cx="1082949" cy="1082949"/>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t>Family Profile</a:t>
          </a:r>
        </a:p>
      </dsp:txBody>
      <dsp:txXfrm rot="-5400000">
        <a:off x="2381311" y="516917"/>
        <a:ext cx="765761" cy="765761"/>
      </dsp:txXfrm>
    </dsp:sp>
    <dsp:sp modelId="{66BA8A07-B313-43B6-BA44-BC89E48AAF6B}">
      <dsp:nvSpPr>
        <dsp:cNvPr id="0" name=""/>
        <dsp:cNvSpPr/>
      </dsp:nvSpPr>
      <dsp:spPr>
        <a:xfrm rot="10800000">
          <a:off x="2354064" y="1323397"/>
          <a:ext cx="1082949" cy="1082949"/>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a:t>Social/Emotional Profile</a:t>
          </a:r>
        </a:p>
      </dsp:txBody>
      <dsp:txXfrm rot="10800000">
        <a:off x="2354064" y="1323397"/>
        <a:ext cx="765761" cy="765761"/>
      </dsp:txXfrm>
    </dsp:sp>
    <dsp:sp modelId="{B44066C4-894A-4B61-B02C-EEFE418A8862}">
      <dsp:nvSpPr>
        <dsp:cNvPr id="0" name=""/>
        <dsp:cNvSpPr/>
      </dsp:nvSpPr>
      <dsp:spPr>
        <a:xfrm rot="16200000">
          <a:off x="1221094" y="1332234"/>
          <a:ext cx="1082949" cy="1082949"/>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a:t>School Culture Profile</a:t>
          </a:r>
        </a:p>
      </dsp:txBody>
      <dsp:txXfrm rot="5400000">
        <a:off x="1538282" y="1332234"/>
        <a:ext cx="765761" cy="765761"/>
      </dsp:txXfrm>
    </dsp:sp>
    <dsp:sp modelId="{7B8C7623-92A6-4E6A-B400-272E7C7B08D9}">
      <dsp:nvSpPr>
        <dsp:cNvPr id="0" name=""/>
        <dsp:cNvSpPr/>
      </dsp:nvSpPr>
      <dsp:spPr>
        <a:xfrm>
          <a:off x="2142101" y="1073293"/>
          <a:ext cx="373905" cy="325134"/>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507094D-DD00-4E44-9BAC-525F052D7BB9}">
      <dsp:nvSpPr>
        <dsp:cNvPr id="0" name=""/>
        <dsp:cNvSpPr/>
      </dsp:nvSpPr>
      <dsp:spPr>
        <a:xfrm rot="10800000">
          <a:off x="2142101" y="1198345"/>
          <a:ext cx="373905" cy="325134"/>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1/24/2022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785430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1/24/2022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828467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1/24/2022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45480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1/24/2022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43323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1/24/2022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79839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1/24/2022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3200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1/24/2022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74404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1/24/2022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93419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1/24/2022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636698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1/24/2022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3968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1/24/2022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1/24/2022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808253206"/>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2" r:id="rId6"/>
    <p:sldLayoutId id="2147483728" r:id="rId7"/>
    <p:sldLayoutId id="2147483729" r:id="rId8"/>
    <p:sldLayoutId id="2147483730" r:id="rId9"/>
    <p:sldLayoutId id="2147483731" r:id="rId10"/>
    <p:sldLayoutId id="2147483733"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irp.edu/restorative-practices/what-is-restorative-practi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irp.edu/restorative-practices/what-is-restorative-practic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s://www.iirp.edu/restorative-practices/what-is-restorative-practices" TargetMode="Externa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iirp.edu/restorative-practices/what-is-restorative-practic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ake surronded by trees and hills">
            <a:extLst>
              <a:ext uri="{FF2B5EF4-FFF2-40B4-BE49-F238E27FC236}">
                <a16:creationId xmlns:a16="http://schemas.microsoft.com/office/drawing/2014/main" id="{CD61EA25-BCCC-41D2-8CF3-4F87A5DE65DA}"/>
              </a:ext>
            </a:extLst>
          </p:cNvPr>
          <p:cNvPicPr>
            <a:picLocks noChangeAspect="1"/>
          </p:cNvPicPr>
          <p:nvPr/>
        </p:nvPicPr>
        <p:blipFill rotWithShape="1">
          <a:blip r:embed="rId2">
            <a:alphaModFix amt="50000"/>
          </a:blip>
          <a:srcRect t="15709" r="-1" b="-1"/>
          <a:stretch/>
        </p:blipFill>
        <p:spPr>
          <a:xfrm>
            <a:off x="20" y="10"/>
            <a:ext cx="12188930" cy="6857990"/>
          </a:xfrm>
          <a:prstGeom prst="rect">
            <a:avLst/>
          </a:prstGeom>
        </p:spPr>
      </p:pic>
      <p:sp>
        <p:nvSpPr>
          <p:cNvPr id="2" name="Title 1">
            <a:extLst>
              <a:ext uri="{FF2B5EF4-FFF2-40B4-BE49-F238E27FC236}">
                <a16:creationId xmlns:a16="http://schemas.microsoft.com/office/drawing/2014/main" id="{28FE332D-B995-46C3-800E-D09AAFB58D63}"/>
              </a:ext>
            </a:extLst>
          </p:cNvPr>
          <p:cNvSpPr>
            <a:spLocks noGrp="1"/>
          </p:cNvSpPr>
          <p:nvPr>
            <p:ph type="ctrTitle"/>
          </p:nvPr>
        </p:nvSpPr>
        <p:spPr>
          <a:xfrm>
            <a:off x="1524000" y="1122363"/>
            <a:ext cx="9144000" cy="3063240"/>
          </a:xfrm>
        </p:spPr>
        <p:txBody>
          <a:bodyPr>
            <a:normAutofit fontScale="90000"/>
          </a:bodyPr>
          <a:lstStyle/>
          <a:p>
            <a:pPr algn="ctr"/>
            <a:r>
              <a:rPr lang="en-US" sz="10800" dirty="0"/>
              <a:t>Student Engagement</a:t>
            </a:r>
            <a:endParaRPr lang="en-CA" sz="10800" dirty="0"/>
          </a:p>
        </p:txBody>
      </p:sp>
      <p:sp>
        <p:nvSpPr>
          <p:cNvPr id="3" name="Subtitle 2">
            <a:extLst>
              <a:ext uri="{FF2B5EF4-FFF2-40B4-BE49-F238E27FC236}">
                <a16:creationId xmlns:a16="http://schemas.microsoft.com/office/drawing/2014/main" id="{AAC30D4D-B997-47E2-BB97-706983A38358}"/>
              </a:ext>
            </a:extLst>
          </p:cNvPr>
          <p:cNvSpPr>
            <a:spLocks noGrp="1"/>
          </p:cNvSpPr>
          <p:nvPr>
            <p:ph type="subTitle" idx="1"/>
          </p:nvPr>
        </p:nvSpPr>
        <p:spPr>
          <a:xfrm>
            <a:off x="1527048" y="4599432"/>
            <a:ext cx="9144000" cy="1536192"/>
          </a:xfrm>
        </p:spPr>
        <p:txBody>
          <a:bodyPr>
            <a:normAutofit/>
          </a:bodyPr>
          <a:lstStyle/>
          <a:p>
            <a:pPr algn="ctr"/>
            <a:r>
              <a:rPr lang="en-US" sz="3200" dirty="0"/>
              <a:t>Jim Kerr</a:t>
            </a:r>
          </a:p>
          <a:p>
            <a:pPr algn="ctr"/>
            <a:r>
              <a:rPr lang="en-US" sz="3200" dirty="0"/>
              <a:t>Student Engagement Consultant</a:t>
            </a:r>
            <a:endParaRPr lang="en-CA" sz="3200" dirty="0"/>
          </a:p>
        </p:txBody>
      </p:sp>
      <p:sp>
        <p:nvSpPr>
          <p:cNvPr id="11"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14931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B39E7C"/>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1BDF23E-C6D5-4965-AB15-6A7C739B0D36}"/>
              </a:ext>
            </a:extLst>
          </p:cNvPr>
          <p:cNvSpPr>
            <a:spLocks noGrp="1"/>
          </p:cNvSpPr>
          <p:nvPr>
            <p:ph type="title"/>
          </p:nvPr>
        </p:nvSpPr>
        <p:spPr>
          <a:xfrm>
            <a:off x="838200" y="401221"/>
            <a:ext cx="10515600" cy="1348065"/>
          </a:xfrm>
        </p:spPr>
        <p:txBody>
          <a:bodyPr>
            <a:normAutofit fontScale="90000"/>
          </a:bodyPr>
          <a:lstStyle/>
          <a:p>
            <a:r>
              <a:rPr lang="en-US" sz="6800" dirty="0">
                <a:solidFill>
                  <a:schemeClr val="bg1"/>
                </a:solidFill>
              </a:rPr>
              <a:t>SEC </a:t>
            </a:r>
            <a:r>
              <a:rPr lang="en-US" sz="3100" dirty="0">
                <a:solidFill>
                  <a:schemeClr val="bg1"/>
                </a:solidFill>
              </a:rPr>
              <a:t>Description</a:t>
            </a:r>
            <a:r>
              <a:rPr lang="en-US" sz="6800" dirty="0">
                <a:solidFill>
                  <a:schemeClr val="bg1"/>
                </a:solidFill>
              </a:rPr>
              <a:t> of Responsibilities</a:t>
            </a:r>
            <a:endParaRPr lang="en-CA" sz="6800" dirty="0">
              <a:solidFill>
                <a:schemeClr val="bg1"/>
              </a:solidFill>
            </a:endParaRPr>
          </a:p>
        </p:txBody>
      </p:sp>
      <p:sp>
        <p:nvSpPr>
          <p:cNvPr id="3" name="Content Placeholder 2">
            <a:extLst>
              <a:ext uri="{FF2B5EF4-FFF2-40B4-BE49-F238E27FC236}">
                <a16:creationId xmlns:a16="http://schemas.microsoft.com/office/drawing/2014/main" id="{7F58D2C8-3DAF-4E58-9DF8-E40AD376C650}"/>
              </a:ext>
            </a:extLst>
          </p:cNvPr>
          <p:cNvSpPr>
            <a:spLocks noGrp="1"/>
          </p:cNvSpPr>
          <p:nvPr>
            <p:ph idx="1"/>
          </p:nvPr>
        </p:nvSpPr>
        <p:spPr>
          <a:xfrm>
            <a:off x="838200" y="2586789"/>
            <a:ext cx="10515600" cy="3590174"/>
          </a:xfrm>
        </p:spPr>
        <p:txBody>
          <a:bodyPr>
            <a:normAutofit fontScale="55000" lnSpcReduction="20000"/>
          </a:bodyPr>
          <a:lstStyle/>
          <a:p>
            <a:r>
              <a:rPr lang="en-US" dirty="0"/>
              <a:t>Consult with all Division schools discussing students with Engagement Issues.  I attend admin/counselling meetings in all of the schools weekly and/or monthly.  (e.g. attendance, lack of engagement with Learning, Mental Health etc.)</a:t>
            </a:r>
          </a:p>
          <a:p>
            <a:r>
              <a:rPr lang="en-US" dirty="0"/>
              <a:t>Connection between Child and Family Services, Blood Tribe Children Services, Children’s Mental Health, LPS, YEO’s, Youth Justice, Probation, </a:t>
            </a:r>
            <a:r>
              <a:rPr lang="en-US" dirty="0" err="1"/>
              <a:t>Mcman</a:t>
            </a:r>
            <a:r>
              <a:rPr lang="en-US" dirty="0"/>
              <a:t> Youth Services, Woods Homes and our School Division</a:t>
            </a:r>
          </a:p>
          <a:p>
            <a:r>
              <a:rPr lang="en-US" dirty="0"/>
              <a:t>Committee Work – Southern Alberta FASD Leadership Network, High Risk Youth Committee - CFS, Gang Exit Program Committee - </a:t>
            </a:r>
            <a:r>
              <a:rPr lang="en-US" dirty="0" err="1"/>
              <a:t>McMan</a:t>
            </a:r>
            <a:r>
              <a:rPr lang="en-US" dirty="0"/>
              <a:t> Youth Services, Better Beginnings Committee - AHS, Youth Team Committee with the Youth Crown </a:t>
            </a:r>
            <a:r>
              <a:rPr lang="en-US" dirty="0" err="1"/>
              <a:t>Prosectutor</a:t>
            </a:r>
            <a:r>
              <a:rPr lang="en-US" dirty="0"/>
              <a:t> -  Youth Justice</a:t>
            </a:r>
          </a:p>
          <a:p>
            <a:r>
              <a:rPr lang="en-US" dirty="0"/>
              <a:t>Oversee Success in School Planning for the kids that are in the care of Children Services (We currently have approx. 120 students in care)</a:t>
            </a:r>
          </a:p>
          <a:p>
            <a:r>
              <a:rPr lang="en-US" dirty="0"/>
              <a:t>Violence Threat Risk Assessment VTRA Team Lead and Trainer</a:t>
            </a:r>
          </a:p>
          <a:p>
            <a:r>
              <a:rPr lang="en-US" dirty="0"/>
              <a:t>Placement Resource for students new to the city and for students who are connected to community agencies.  </a:t>
            </a:r>
          </a:p>
          <a:p>
            <a:r>
              <a:rPr lang="en-US" dirty="0"/>
              <a:t>Chair of the Division Placement Committee </a:t>
            </a:r>
          </a:p>
          <a:p>
            <a:r>
              <a:rPr lang="en-US" dirty="0"/>
              <a:t>Provide schools Professional Learning on Student Engagement and Restorative Practices</a:t>
            </a:r>
          </a:p>
          <a:p>
            <a:r>
              <a:rPr lang="en-US" dirty="0"/>
              <a:t>Work collaboratively with the Division of Instructional Services team, wellness team members, indigenous grad coaches, administrators, teachers, families and students to impact the student in the most effective and efficient manner. </a:t>
            </a:r>
          </a:p>
          <a:p>
            <a:endParaRPr lang="en-CA" dirty="0"/>
          </a:p>
        </p:txBody>
      </p:sp>
    </p:spTree>
    <p:extLst>
      <p:ext uri="{BB962C8B-B14F-4D97-AF65-F5344CB8AC3E}">
        <p14:creationId xmlns:p14="http://schemas.microsoft.com/office/powerpoint/2010/main" val="220548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B39E7C"/>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1BDF23E-C6D5-4965-AB15-6A7C739B0D36}"/>
              </a:ext>
            </a:extLst>
          </p:cNvPr>
          <p:cNvSpPr>
            <a:spLocks noGrp="1"/>
          </p:cNvSpPr>
          <p:nvPr>
            <p:ph type="title"/>
          </p:nvPr>
        </p:nvSpPr>
        <p:spPr>
          <a:xfrm>
            <a:off x="838200" y="401221"/>
            <a:ext cx="10515600" cy="1348065"/>
          </a:xfrm>
        </p:spPr>
        <p:txBody>
          <a:bodyPr>
            <a:normAutofit/>
          </a:bodyPr>
          <a:lstStyle/>
          <a:p>
            <a:r>
              <a:rPr lang="en-US" sz="5400" dirty="0">
                <a:solidFill>
                  <a:schemeClr val="bg1"/>
                </a:solidFill>
              </a:rPr>
              <a:t>What is Restorative Practices?</a:t>
            </a:r>
            <a:endParaRPr lang="en-CA" sz="5400" dirty="0">
              <a:solidFill>
                <a:schemeClr val="bg1"/>
              </a:solidFill>
            </a:endParaRPr>
          </a:p>
        </p:txBody>
      </p:sp>
      <p:sp>
        <p:nvSpPr>
          <p:cNvPr id="3" name="Content Placeholder 2">
            <a:extLst>
              <a:ext uri="{FF2B5EF4-FFF2-40B4-BE49-F238E27FC236}">
                <a16:creationId xmlns:a16="http://schemas.microsoft.com/office/drawing/2014/main" id="{7F58D2C8-3DAF-4E58-9DF8-E40AD376C650}"/>
              </a:ext>
            </a:extLst>
          </p:cNvPr>
          <p:cNvSpPr>
            <a:spLocks noGrp="1"/>
          </p:cNvSpPr>
          <p:nvPr>
            <p:ph idx="1"/>
          </p:nvPr>
        </p:nvSpPr>
        <p:spPr>
          <a:xfrm>
            <a:off x="838200" y="2586789"/>
            <a:ext cx="10515600" cy="3590174"/>
          </a:xfrm>
        </p:spPr>
        <p:txBody>
          <a:bodyPr>
            <a:normAutofit/>
          </a:bodyPr>
          <a:lstStyle/>
          <a:p>
            <a:pPr marL="0" indent="0">
              <a:buNone/>
            </a:pPr>
            <a:endParaRPr lang="en-CA" dirty="0">
              <a:hlinkClick r:id="rId2"/>
            </a:endParaRPr>
          </a:p>
          <a:p>
            <a:pPr marL="0" indent="0">
              <a:buNone/>
            </a:pPr>
            <a:endParaRPr lang="en-CA" dirty="0">
              <a:hlinkClick r:id="rId2"/>
            </a:endParaRPr>
          </a:p>
          <a:p>
            <a:pPr marL="0" indent="0" algn="ctr">
              <a:buNone/>
            </a:pPr>
            <a:r>
              <a:rPr lang="en-CA" dirty="0">
                <a:hlinkClick r:id="rId2"/>
              </a:rPr>
              <a:t>https://www.iirp.edu/restorative-practices/what-is-restorative-practices</a:t>
            </a:r>
            <a:endParaRPr lang="en-CA" dirty="0"/>
          </a:p>
        </p:txBody>
      </p:sp>
    </p:spTree>
    <p:extLst>
      <p:ext uri="{BB962C8B-B14F-4D97-AF65-F5344CB8AC3E}">
        <p14:creationId xmlns:p14="http://schemas.microsoft.com/office/powerpoint/2010/main" val="1400091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B39E7C"/>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1BDF23E-C6D5-4965-AB15-6A7C739B0D36}"/>
              </a:ext>
            </a:extLst>
          </p:cNvPr>
          <p:cNvSpPr>
            <a:spLocks noGrp="1"/>
          </p:cNvSpPr>
          <p:nvPr>
            <p:ph type="title"/>
          </p:nvPr>
        </p:nvSpPr>
        <p:spPr>
          <a:xfrm>
            <a:off x="838200" y="401221"/>
            <a:ext cx="10515600" cy="1348065"/>
          </a:xfrm>
        </p:spPr>
        <p:txBody>
          <a:bodyPr>
            <a:normAutofit/>
          </a:bodyPr>
          <a:lstStyle/>
          <a:p>
            <a:r>
              <a:rPr lang="en-US" sz="4000" dirty="0">
                <a:solidFill>
                  <a:schemeClr val="bg1"/>
                </a:solidFill>
              </a:rPr>
              <a:t>Restorative Practices key understandings</a:t>
            </a:r>
            <a:endParaRPr lang="en-CA" sz="4000" dirty="0">
              <a:solidFill>
                <a:schemeClr val="bg1"/>
              </a:solidFill>
            </a:endParaRPr>
          </a:p>
        </p:txBody>
      </p:sp>
      <p:sp>
        <p:nvSpPr>
          <p:cNvPr id="3" name="Content Placeholder 2">
            <a:extLst>
              <a:ext uri="{FF2B5EF4-FFF2-40B4-BE49-F238E27FC236}">
                <a16:creationId xmlns:a16="http://schemas.microsoft.com/office/drawing/2014/main" id="{7F58D2C8-3DAF-4E58-9DF8-E40AD376C650}"/>
              </a:ext>
            </a:extLst>
          </p:cNvPr>
          <p:cNvSpPr>
            <a:spLocks noGrp="1"/>
          </p:cNvSpPr>
          <p:nvPr>
            <p:ph idx="1"/>
          </p:nvPr>
        </p:nvSpPr>
        <p:spPr>
          <a:xfrm>
            <a:off x="838200" y="2586789"/>
            <a:ext cx="10515600" cy="3590174"/>
          </a:xfrm>
        </p:spPr>
        <p:txBody>
          <a:bodyPr>
            <a:normAutofit fontScale="77500" lnSpcReduction="20000"/>
          </a:bodyPr>
          <a:lstStyle/>
          <a:p>
            <a:pPr marL="457200" indent="-457200">
              <a:buFont typeface="+mj-lt"/>
              <a:buAutoNum type="arabicPeriod"/>
            </a:pPr>
            <a:r>
              <a:rPr lang="en-US" dirty="0"/>
              <a:t>Restorative practice builds a sense of belonging, safety and social responsibility within the learning environment.</a:t>
            </a:r>
          </a:p>
          <a:p>
            <a:pPr marL="457200" indent="-457200">
              <a:buAutoNum type="arabicPeriod" startAt="2"/>
            </a:pPr>
            <a:r>
              <a:rPr lang="en-US" dirty="0"/>
              <a:t>Through the use of restorative practices, all members of the school community;</a:t>
            </a:r>
            <a:endParaRPr lang="en-CA" dirty="0"/>
          </a:p>
          <a:p>
            <a:r>
              <a:rPr lang="en-US" dirty="0"/>
              <a:t>       Develop positive relationships</a:t>
            </a:r>
          </a:p>
          <a:p>
            <a:r>
              <a:rPr lang="en-US" dirty="0"/>
              <a:t>       Have an opportunity to be heard</a:t>
            </a:r>
          </a:p>
          <a:p>
            <a:r>
              <a:rPr lang="en-US" dirty="0"/>
              <a:t>       Recognize their role in maintaining a positive learning environment</a:t>
            </a:r>
          </a:p>
          <a:p>
            <a:r>
              <a:rPr lang="en-US" dirty="0"/>
              <a:t>       Understand the greater impact of their actions</a:t>
            </a:r>
          </a:p>
          <a:p>
            <a:r>
              <a:rPr lang="en-US" dirty="0"/>
              <a:t>       Learn to take responsibility</a:t>
            </a:r>
          </a:p>
          <a:p>
            <a:r>
              <a:rPr lang="en-US" dirty="0"/>
              <a:t>       Restore and repair relationships that have been damaged.</a:t>
            </a:r>
          </a:p>
          <a:p>
            <a:pPr marL="0" indent="0">
              <a:buNone/>
            </a:pPr>
            <a:endParaRPr lang="en-CA" dirty="0">
              <a:hlinkClick r:id="rId2"/>
            </a:endParaRPr>
          </a:p>
          <a:p>
            <a:pPr marL="0" indent="0">
              <a:buNone/>
            </a:pPr>
            <a:endParaRPr lang="en-CA" dirty="0">
              <a:hlinkClick r:id="rId2"/>
            </a:endParaRPr>
          </a:p>
        </p:txBody>
      </p:sp>
    </p:spTree>
    <p:extLst>
      <p:ext uri="{BB962C8B-B14F-4D97-AF65-F5344CB8AC3E}">
        <p14:creationId xmlns:p14="http://schemas.microsoft.com/office/powerpoint/2010/main" val="3620269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B39E7C"/>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1BDF23E-C6D5-4965-AB15-6A7C739B0D36}"/>
              </a:ext>
            </a:extLst>
          </p:cNvPr>
          <p:cNvSpPr>
            <a:spLocks noGrp="1"/>
          </p:cNvSpPr>
          <p:nvPr>
            <p:ph type="title"/>
          </p:nvPr>
        </p:nvSpPr>
        <p:spPr>
          <a:xfrm>
            <a:off x="838200" y="401221"/>
            <a:ext cx="10515600" cy="1348065"/>
          </a:xfrm>
        </p:spPr>
        <p:txBody>
          <a:bodyPr>
            <a:normAutofit/>
          </a:bodyPr>
          <a:lstStyle/>
          <a:p>
            <a:pPr algn="ctr"/>
            <a:r>
              <a:rPr lang="en-US" sz="5400" dirty="0">
                <a:solidFill>
                  <a:schemeClr val="bg1"/>
                </a:solidFill>
              </a:rPr>
              <a:t>Understanding the Story</a:t>
            </a:r>
            <a:endParaRPr lang="en-CA" sz="5400" dirty="0">
              <a:solidFill>
                <a:schemeClr val="bg1"/>
              </a:solidFill>
            </a:endParaRPr>
          </a:p>
        </p:txBody>
      </p:sp>
      <p:sp>
        <p:nvSpPr>
          <p:cNvPr id="3" name="Content Placeholder 2">
            <a:extLst>
              <a:ext uri="{FF2B5EF4-FFF2-40B4-BE49-F238E27FC236}">
                <a16:creationId xmlns:a16="http://schemas.microsoft.com/office/drawing/2014/main" id="{7F58D2C8-3DAF-4E58-9DF8-E40AD376C650}"/>
              </a:ext>
            </a:extLst>
          </p:cNvPr>
          <p:cNvSpPr>
            <a:spLocks noGrp="1"/>
          </p:cNvSpPr>
          <p:nvPr>
            <p:ph idx="1"/>
          </p:nvPr>
        </p:nvSpPr>
        <p:spPr>
          <a:xfrm>
            <a:off x="838200" y="2586789"/>
            <a:ext cx="10515600" cy="3590174"/>
          </a:xfrm>
        </p:spPr>
        <p:txBody>
          <a:bodyPr>
            <a:normAutofit/>
          </a:bodyPr>
          <a:lstStyle/>
          <a:p>
            <a:pPr marL="0" indent="0">
              <a:buNone/>
            </a:pPr>
            <a:endParaRPr lang="en-CA" dirty="0">
              <a:hlinkClick r:id="rId2"/>
            </a:endParaRPr>
          </a:p>
          <a:p>
            <a:pPr marL="0" indent="0">
              <a:buNone/>
            </a:pPr>
            <a:endParaRPr lang="en-CA" dirty="0">
              <a:hlinkClick r:id="rId2"/>
            </a:endParaRPr>
          </a:p>
        </p:txBody>
      </p:sp>
      <p:sp>
        <p:nvSpPr>
          <p:cNvPr id="9" name="TextBox 8">
            <a:extLst>
              <a:ext uri="{FF2B5EF4-FFF2-40B4-BE49-F238E27FC236}">
                <a16:creationId xmlns:a16="http://schemas.microsoft.com/office/drawing/2014/main" id="{63A1F584-864F-4B92-AD01-01BBB382EF6E}"/>
              </a:ext>
            </a:extLst>
          </p:cNvPr>
          <p:cNvSpPr txBox="1"/>
          <p:nvPr/>
        </p:nvSpPr>
        <p:spPr>
          <a:xfrm>
            <a:off x="520118" y="2969431"/>
            <a:ext cx="11484528" cy="3735703"/>
          </a:xfrm>
          <a:prstGeom prst="rect">
            <a:avLst/>
          </a:prstGeom>
          <a:noFill/>
        </p:spPr>
        <p:txBody>
          <a:bodyPr wrap="square">
            <a:spAutoFit/>
          </a:bodyPr>
          <a:lstStyle/>
          <a:p>
            <a:pPr>
              <a:lnSpc>
                <a:spcPct val="107000"/>
              </a:lnSpc>
            </a:pPr>
            <a:r>
              <a:rPr lang="en-CA" sz="1800" dirty="0">
                <a:effectLst/>
                <a:latin typeface="The Hand" panose="03070502030502020204" pitchFamily="66" charset="0"/>
                <a:ea typeface="Calibri" panose="020F0502020204030204" pitchFamily="34" charset="0"/>
                <a:cs typeface="Times New Roman" panose="02020603050405020304" pitchFamily="18" charset="0"/>
              </a:rPr>
              <a:t>Most important is we need to develop a strong, healthy relationship with the youth, their family and the education system.  We do this by:</a:t>
            </a:r>
          </a:p>
          <a:p>
            <a:pPr marL="342900" lvl="0" indent="-342900">
              <a:lnSpc>
                <a:spcPct val="107000"/>
              </a:lnSpc>
              <a:buFont typeface="+mj-lt"/>
              <a:buAutoNum type="arabicPeriod"/>
            </a:pPr>
            <a:endParaRPr lang="en-CA" sz="1800" dirty="0">
              <a:effectLst/>
              <a:latin typeface="The Hand" panose="03070502030502020204" pitchFamily="66" charset="0"/>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CA" sz="1800" dirty="0">
                <a:effectLst/>
                <a:latin typeface="The Hand" panose="03070502030502020204" pitchFamily="66" charset="0"/>
                <a:ea typeface="Calibri" panose="020F0502020204030204" pitchFamily="34" charset="0"/>
                <a:cs typeface="Times New Roman" panose="02020603050405020304" pitchFamily="18" charset="0"/>
              </a:rPr>
              <a:t>Understanding that chronic Non-Attendance is a symptom of something much larger. </a:t>
            </a:r>
            <a:r>
              <a:rPr lang="en-US" dirty="0"/>
              <a:t>(</a:t>
            </a:r>
            <a:r>
              <a:rPr lang="en-US" dirty="0" err="1"/>
              <a:t>ie</a:t>
            </a:r>
            <a:r>
              <a:rPr lang="en-US" dirty="0"/>
              <a:t>. Trauma, poverty, addictions, crisis, ,financial insecurities, unemployment, mental health, disability, transportation, ACES etc.)</a:t>
            </a:r>
            <a:endParaRPr lang="en-CA" sz="1800" dirty="0">
              <a:effectLst/>
              <a:latin typeface="The Hand" panose="03070502030502020204" pitchFamily="66" charset="0"/>
              <a:ea typeface="Calibri" panose="020F0502020204030204" pitchFamily="34" charset="0"/>
              <a:cs typeface="Times New Roman" panose="02020603050405020304" pitchFamily="18" charset="0"/>
            </a:endParaRPr>
          </a:p>
          <a:p>
            <a:pPr lvl="0">
              <a:lnSpc>
                <a:spcPct val="107000"/>
              </a:lnSpc>
            </a:pPr>
            <a:r>
              <a:rPr lang="en-CA" dirty="0">
                <a:latin typeface="The Hand" panose="03070502030502020204" pitchFamily="66" charset="0"/>
                <a:ea typeface="Calibri" panose="020F0502020204030204" pitchFamily="34" charset="0"/>
                <a:cs typeface="Times New Roman" panose="02020603050405020304" pitchFamily="18" charset="0"/>
              </a:rPr>
              <a:t>2.     </a:t>
            </a:r>
            <a:r>
              <a:rPr lang="en-CA" sz="1800" dirty="0">
                <a:effectLst/>
                <a:latin typeface="The Hand" panose="03070502030502020204" pitchFamily="66" charset="0"/>
                <a:ea typeface="Calibri" panose="020F0502020204030204" pitchFamily="34" charset="0"/>
                <a:cs typeface="Times New Roman" panose="02020603050405020304" pitchFamily="18" charset="0"/>
              </a:rPr>
              <a:t>We need to listen to their story.</a:t>
            </a:r>
          </a:p>
          <a:p>
            <a:pPr lvl="0">
              <a:lnSpc>
                <a:spcPct val="107000"/>
              </a:lnSpc>
            </a:pPr>
            <a:r>
              <a:rPr lang="en-CA" sz="1800" dirty="0">
                <a:effectLst/>
                <a:latin typeface="The Hand" panose="03070502030502020204" pitchFamily="66" charset="0"/>
                <a:ea typeface="Calibri" panose="020F0502020204030204" pitchFamily="34" charset="0"/>
                <a:cs typeface="Times New Roman" panose="02020603050405020304" pitchFamily="18" charset="0"/>
              </a:rPr>
              <a:t>3.     We need to listen to understand and not to respond.</a:t>
            </a:r>
          </a:p>
          <a:p>
            <a:pPr lvl="0">
              <a:lnSpc>
                <a:spcPct val="107000"/>
              </a:lnSpc>
            </a:pPr>
            <a:r>
              <a:rPr lang="en-CA" sz="1800" dirty="0">
                <a:effectLst/>
                <a:latin typeface="The Hand" panose="03070502030502020204" pitchFamily="66" charset="0"/>
                <a:ea typeface="Calibri" panose="020F0502020204030204" pitchFamily="34" charset="0"/>
                <a:cs typeface="Times New Roman" panose="02020603050405020304" pitchFamily="18" charset="0"/>
              </a:rPr>
              <a:t>4.     We need to help get them the support and services necessary to help them move forward.</a:t>
            </a:r>
          </a:p>
          <a:p>
            <a:pPr lvl="0">
              <a:lnSpc>
                <a:spcPct val="107000"/>
              </a:lnSpc>
            </a:pPr>
            <a:r>
              <a:rPr lang="en-CA" sz="1800" dirty="0">
                <a:effectLst/>
                <a:latin typeface="The Hand" panose="03070502030502020204" pitchFamily="66" charset="0"/>
                <a:ea typeface="Calibri" panose="020F0502020204030204" pitchFamily="34" charset="0"/>
                <a:cs typeface="Times New Roman" panose="02020603050405020304" pitchFamily="18" charset="0"/>
              </a:rPr>
              <a:t>5.     We need to build a relationship based on trust.  They need to know that we got them.  </a:t>
            </a:r>
          </a:p>
          <a:p>
            <a:pPr lvl="0">
              <a:lnSpc>
                <a:spcPct val="107000"/>
              </a:lnSpc>
            </a:pPr>
            <a:r>
              <a:rPr lang="en-CA" sz="1800" dirty="0">
                <a:effectLst/>
                <a:latin typeface="The Hand" panose="03070502030502020204" pitchFamily="66" charset="0"/>
                <a:ea typeface="Calibri" panose="020F0502020204030204" pitchFamily="34" charset="0"/>
                <a:cs typeface="Times New Roman" panose="02020603050405020304" pitchFamily="18" charset="0"/>
              </a:rPr>
              <a:t>6.     We need to understand that Engagement is a journey.  There will be peaks and valleys.  </a:t>
            </a:r>
          </a:p>
          <a:p>
            <a:pPr lvl="0">
              <a:lnSpc>
                <a:spcPct val="107000"/>
              </a:lnSpc>
            </a:pPr>
            <a:r>
              <a:rPr lang="en-CA" sz="1800" dirty="0">
                <a:effectLst/>
                <a:latin typeface="The Hand" panose="03070502030502020204" pitchFamily="66" charset="0"/>
                <a:ea typeface="Calibri" panose="020F0502020204030204" pitchFamily="34" charset="0"/>
                <a:cs typeface="Times New Roman" panose="02020603050405020304" pitchFamily="18" charset="0"/>
              </a:rPr>
              <a:t>7.      We must ask ourselves if we are part of the problem or part of the solution </a:t>
            </a:r>
          </a:p>
          <a:p>
            <a:pPr lvl="0">
              <a:lnSpc>
                <a:spcPct val="107000"/>
              </a:lnSpc>
              <a:spcAft>
                <a:spcPts val="800"/>
              </a:spcAft>
            </a:pPr>
            <a:r>
              <a:rPr lang="en-CA" sz="1800" dirty="0">
                <a:effectLst/>
                <a:latin typeface="The Hand" panose="03070502030502020204" pitchFamily="66" charset="0"/>
                <a:ea typeface="Calibri" panose="020F0502020204030204" pitchFamily="34" charset="0"/>
                <a:cs typeface="Times New Roman" panose="02020603050405020304" pitchFamily="18" charset="0"/>
              </a:rPr>
              <a:t>8.      Ask what has happened to you as opposed to what is wrong with you.</a:t>
            </a:r>
          </a:p>
          <a:p>
            <a:pPr lvl="0">
              <a:lnSpc>
                <a:spcPct val="107000"/>
              </a:lnSpc>
              <a:spcAft>
                <a:spcPts val="800"/>
              </a:spcAft>
            </a:pPr>
            <a:r>
              <a:rPr lang="en-CA" dirty="0">
                <a:latin typeface="The Hand" panose="03070502030502020204" pitchFamily="66" charset="0"/>
                <a:ea typeface="Calibri" panose="020F0502020204030204" pitchFamily="34" charset="0"/>
                <a:cs typeface="Times New Roman" panose="02020603050405020304" pitchFamily="18" charset="0"/>
              </a:rPr>
              <a:t>9.      Do not blame or shame.  Instead explore root cause and repair</a:t>
            </a:r>
            <a:endParaRPr lang="en-CA" sz="1800" dirty="0">
              <a:effectLst/>
              <a:latin typeface="The Hand" panose="03070502030502020204" pitchFamily="66" charset="0"/>
              <a:ea typeface="Calibri" panose="020F0502020204030204" pitchFamily="34" charset="0"/>
              <a:cs typeface="Times New Roman" panose="02020603050405020304" pitchFamily="18" charset="0"/>
            </a:endParaRPr>
          </a:p>
        </p:txBody>
      </p:sp>
      <p:sp>
        <p:nvSpPr>
          <p:cNvPr id="5" name="Rectangle 2">
            <a:extLst>
              <a:ext uri="{FF2B5EF4-FFF2-40B4-BE49-F238E27FC236}">
                <a16:creationId xmlns:a16="http://schemas.microsoft.com/office/drawing/2014/main" id="{1BF71752-1443-4E14-B31B-0471CFB9035F}"/>
              </a:ext>
            </a:extLst>
          </p:cNvPr>
          <p:cNvSpPr>
            <a:spLocks noChangeArrowheads="1"/>
          </p:cNvSpPr>
          <p:nvPr/>
        </p:nvSpPr>
        <p:spPr bwMode="auto">
          <a:xfrm>
            <a:off x="7215809" y="2880502"/>
            <a:ext cx="12169913"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1" name="Diagram 10">
            <a:extLst>
              <a:ext uri="{FF2B5EF4-FFF2-40B4-BE49-F238E27FC236}">
                <a16:creationId xmlns:a16="http://schemas.microsoft.com/office/drawing/2014/main" id="{E5A26B6B-F5AB-4570-AD55-2B2BBA9B276E}"/>
              </a:ext>
            </a:extLst>
          </p:cNvPr>
          <p:cNvGraphicFramePr/>
          <p:nvPr>
            <p:extLst>
              <p:ext uri="{D42A27DB-BD31-4B8C-83A1-F6EECF244321}">
                <p14:modId xmlns:p14="http://schemas.microsoft.com/office/powerpoint/2010/main" val="2076554985"/>
              </p:ext>
            </p:extLst>
          </p:nvPr>
        </p:nvGraphicFramePr>
        <p:xfrm>
          <a:off x="7363531" y="3962831"/>
          <a:ext cx="4658109" cy="25967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8669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B39E7C"/>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1BDF23E-C6D5-4965-AB15-6A7C739B0D36}"/>
              </a:ext>
            </a:extLst>
          </p:cNvPr>
          <p:cNvSpPr>
            <a:spLocks noGrp="1"/>
          </p:cNvSpPr>
          <p:nvPr>
            <p:ph type="title"/>
          </p:nvPr>
        </p:nvSpPr>
        <p:spPr>
          <a:xfrm>
            <a:off x="838200" y="401221"/>
            <a:ext cx="10515600" cy="1348065"/>
          </a:xfrm>
        </p:spPr>
        <p:txBody>
          <a:bodyPr>
            <a:normAutofit/>
          </a:bodyPr>
          <a:lstStyle/>
          <a:p>
            <a:pPr algn="ctr"/>
            <a:r>
              <a:rPr lang="en-US" sz="5400" dirty="0">
                <a:solidFill>
                  <a:schemeClr val="bg1"/>
                </a:solidFill>
              </a:rPr>
              <a:t>The Shift</a:t>
            </a:r>
            <a:endParaRPr lang="en-CA" sz="5400" dirty="0">
              <a:solidFill>
                <a:schemeClr val="bg1"/>
              </a:solidFill>
            </a:endParaRPr>
          </a:p>
        </p:txBody>
      </p:sp>
      <p:sp>
        <p:nvSpPr>
          <p:cNvPr id="3" name="Content Placeholder 2">
            <a:extLst>
              <a:ext uri="{FF2B5EF4-FFF2-40B4-BE49-F238E27FC236}">
                <a16:creationId xmlns:a16="http://schemas.microsoft.com/office/drawing/2014/main" id="{7F58D2C8-3DAF-4E58-9DF8-E40AD376C650}"/>
              </a:ext>
            </a:extLst>
          </p:cNvPr>
          <p:cNvSpPr>
            <a:spLocks noGrp="1"/>
          </p:cNvSpPr>
          <p:nvPr>
            <p:ph idx="1"/>
          </p:nvPr>
        </p:nvSpPr>
        <p:spPr>
          <a:xfrm>
            <a:off x="838200" y="2586789"/>
            <a:ext cx="10515600" cy="3590174"/>
          </a:xfrm>
        </p:spPr>
        <p:txBody>
          <a:bodyPr>
            <a:normAutofit/>
          </a:bodyPr>
          <a:lstStyle/>
          <a:p>
            <a:pPr marL="0" indent="0">
              <a:buNone/>
            </a:pPr>
            <a:endParaRPr lang="en-CA" dirty="0">
              <a:hlinkClick r:id="rId2"/>
            </a:endParaRPr>
          </a:p>
          <a:p>
            <a:pPr marL="0" indent="0">
              <a:buNone/>
            </a:pPr>
            <a:endParaRPr lang="en-CA" dirty="0">
              <a:hlinkClick r:id="rId2"/>
            </a:endParaRPr>
          </a:p>
        </p:txBody>
      </p:sp>
      <p:sp>
        <p:nvSpPr>
          <p:cNvPr id="9" name="TextBox 8">
            <a:extLst>
              <a:ext uri="{FF2B5EF4-FFF2-40B4-BE49-F238E27FC236}">
                <a16:creationId xmlns:a16="http://schemas.microsoft.com/office/drawing/2014/main" id="{63A1F584-864F-4B92-AD01-01BBB382EF6E}"/>
              </a:ext>
            </a:extLst>
          </p:cNvPr>
          <p:cNvSpPr txBox="1"/>
          <p:nvPr/>
        </p:nvSpPr>
        <p:spPr>
          <a:xfrm>
            <a:off x="612396" y="2969432"/>
            <a:ext cx="8529507" cy="2585323"/>
          </a:xfrm>
          <a:prstGeom prst="rect">
            <a:avLst/>
          </a:prstGeom>
          <a:noFill/>
        </p:spPr>
        <p:txBody>
          <a:bodyPr wrap="square">
            <a:spAutoFit/>
          </a:bodyPr>
          <a:lstStyle/>
          <a:p>
            <a:pPr marL="285750" indent="-285750">
              <a:buFont typeface="Arial" panose="020B0604020202020204" pitchFamily="34" charset="0"/>
              <a:buChar char="•"/>
            </a:pPr>
            <a:r>
              <a:rPr lang="en-US" dirty="0"/>
              <a:t>Alberta Education has shifted their approach from being punitive to being restorative in nature by by implementing Restorative Practices.  </a:t>
            </a:r>
          </a:p>
          <a:p>
            <a:pPr marL="285750" indent="-285750">
              <a:buFont typeface="Arial" panose="020B0604020202020204" pitchFamily="34" charset="0"/>
              <a:buChar char="•"/>
            </a:pPr>
            <a:r>
              <a:rPr lang="en-US" dirty="0"/>
              <a:t>We utilize the use of Restorative Practices to assist our system with maintaining our connection and relationship with families with the end goal being re-engaging our at/high-risk/vulnerable students with an education.</a:t>
            </a:r>
          </a:p>
          <a:p>
            <a:pPr marL="285750" indent="-285750">
              <a:buFont typeface="Arial" panose="020B0604020202020204" pitchFamily="34" charset="0"/>
              <a:buChar char="•"/>
            </a:pPr>
            <a:r>
              <a:rPr lang="en-US" dirty="0"/>
              <a:t>Restorative Practice shifts the focus from blame and shame to root cause and repair.</a:t>
            </a:r>
          </a:p>
          <a:p>
            <a:pPr marL="285750" indent="-285750">
              <a:buFont typeface="Arial" panose="020B0604020202020204" pitchFamily="34" charset="0"/>
              <a:buChar char="•"/>
            </a:pPr>
            <a:r>
              <a:rPr lang="en-US" dirty="0"/>
              <a:t>By using Restorative practices, when it comes to engagement, I stay away from focusing on the law that is being broken but instead focus on the harm that is being done.  </a:t>
            </a:r>
          </a:p>
          <a:p>
            <a:pPr marL="285750" indent="-285750">
              <a:buFont typeface="Arial" panose="020B0604020202020204" pitchFamily="34" charset="0"/>
              <a:buChar char="•"/>
            </a:pPr>
            <a:r>
              <a:rPr lang="en-US" dirty="0"/>
              <a:t>In my role I promote the importance of developing and maintaining a healthy relationship between the School as a system and the families of our students who struggle with engagement.</a:t>
            </a:r>
          </a:p>
          <a:p>
            <a:endParaRPr lang="en-CA" dirty="0"/>
          </a:p>
        </p:txBody>
      </p:sp>
    </p:spTree>
    <p:extLst>
      <p:ext uri="{BB962C8B-B14F-4D97-AF65-F5344CB8AC3E}">
        <p14:creationId xmlns:p14="http://schemas.microsoft.com/office/powerpoint/2010/main" val="1379064270"/>
      </p:ext>
    </p:extLst>
  </p:cSld>
  <p:clrMapOvr>
    <a:masterClrMapping/>
  </p:clrMapOvr>
</p:sld>
</file>

<file path=ppt/theme/theme1.xml><?xml version="1.0" encoding="utf-8"?>
<a:theme xmlns:a="http://schemas.openxmlformats.org/drawingml/2006/main" name="SketchyVTI">
  <a:themeElements>
    <a:clrScheme name="AnalogousFromLightSeedRightStep">
      <a:dk1>
        <a:srgbClr val="000000"/>
      </a:dk1>
      <a:lt1>
        <a:srgbClr val="FFFFFF"/>
      </a:lt1>
      <a:dk2>
        <a:srgbClr val="242641"/>
      </a:dk2>
      <a:lt2>
        <a:srgbClr val="E2E4E8"/>
      </a:lt2>
      <a:accent1>
        <a:srgbClr val="B39E7C"/>
      </a:accent1>
      <a:accent2>
        <a:srgbClr val="A2A470"/>
      </a:accent2>
      <a:accent3>
        <a:srgbClr val="95A77E"/>
      </a:accent3>
      <a:accent4>
        <a:srgbClr val="7EAE77"/>
      </a:accent4>
      <a:accent5>
        <a:srgbClr val="82AB8D"/>
      </a:accent5>
      <a:accent6>
        <a:srgbClr val="76AD9D"/>
      </a:accent6>
      <a:hlink>
        <a:srgbClr val="6983AE"/>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414</TotalTime>
  <Words>724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Modern Love</vt:lpstr>
      <vt:lpstr>The Hand</vt:lpstr>
      <vt:lpstr>SketchyVTI</vt:lpstr>
      <vt:lpstr>Student Engagement</vt:lpstr>
      <vt:lpstr>SEC Description of Responsibilities</vt:lpstr>
      <vt:lpstr>What is Restorative Practices?</vt:lpstr>
      <vt:lpstr>Restorative Practices key understandings</vt:lpstr>
      <vt:lpstr>Understanding the Story</vt:lpstr>
      <vt:lpstr>The Shift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Engagement</dc:title>
  <dc:creator>Jim Kerr</dc:creator>
  <cp:lastModifiedBy>LeeAnne Tedder</cp:lastModifiedBy>
  <cp:revision>14</cp:revision>
  <dcterms:created xsi:type="dcterms:W3CDTF">2022-01-17T16:31:09Z</dcterms:created>
  <dcterms:modified xsi:type="dcterms:W3CDTF">2022-01-24T16:26:43Z</dcterms:modified>
</cp:coreProperties>
</file>