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1"/>
  </p:sldMasterIdLst>
  <p:sldIdLst>
    <p:sldId id="256" r:id="rId2"/>
    <p:sldId id="257" r:id="rId3"/>
    <p:sldId id="258" r:id="rId4"/>
    <p:sldId id="260" r:id="rId5"/>
    <p:sldId id="262"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9AF782-3F2F-489F-BB20-30EC13C4CA04}"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lang="en-US"/>
        </a:p>
      </dgm:t>
    </dgm:pt>
    <dgm:pt modelId="{A0A4C9F4-C01C-42F8-8E4C-5F5828019914}">
      <dgm:prSet phldrT="[Text]"/>
      <dgm:spPr/>
      <dgm:t>
        <a:bodyPr/>
        <a:lstStyle/>
        <a:p>
          <a:r>
            <a:rPr lang="en-US"/>
            <a:t>Academic Profile</a:t>
          </a:r>
        </a:p>
      </dgm:t>
    </dgm:pt>
    <dgm:pt modelId="{08FCA33D-6E82-4DBC-9131-BCC5E9E2184D}" type="parTrans" cxnId="{BE24990E-AA1F-4BC4-8F4C-533B63D8BCD5}">
      <dgm:prSet/>
      <dgm:spPr/>
      <dgm:t>
        <a:bodyPr/>
        <a:lstStyle/>
        <a:p>
          <a:endParaRPr lang="en-US"/>
        </a:p>
      </dgm:t>
    </dgm:pt>
    <dgm:pt modelId="{88E51057-88EF-4400-8961-8A74C1FDF889}" type="sibTrans" cxnId="{BE24990E-AA1F-4BC4-8F4C-533B63D8BCD5}">
      <dgm:prSet/>
      <dgm:spPr/>
      <dgm:t>
        <a:bodyPr/>
        <a:lstStyle/>
        <a:p>
          <a:endParaRPr lang="en-US"/>
        </a:p>
      </dgm:t>
    </dgm:pt>
    <dgm:pt modelId="{53F7F9BC-8DCF-49EC-B960-55D3C64BE150}">
      <dgm:prSet phldrT="[Text]" custT="1"/>
      <dgm:spPr/>
      <dgm:t>
        <a:bodyPr/>
        <a:lstStyle/>
        <a:p>
          <a:r>
            <a:rPr lang="en-US" sz="800"/>
            <a:t>assessments</a:t>
          </a:r>
        </a:p>
      </dgm:t>
    </dgm:pt>
    <dgm:pt modelId="{E8990497-691E-4A1B-B22B-356374D85C4E}" type="parTrans" cxnId="{C80848F7-742B-4EB2-90C0-4A68856FEB3C}">
      <dgm:prSet/>
      <dgm:spPr/>
      <dgm:t>
        <a:bodyPr/>
        <a:lstStyle/>
        <a:p>
          <a:endParaRPr lang="en-US"/>
        </a:p>
      </dgm:t>
    </dgm:pt>
    <dgm:pt modelId="{7DF7C064-0348-4C55-8E9F-9BBA81E3E9B5}" type="sibTrans" cxnId="{C80848F7-742B-4EB2-90C0-4A68856FEB3C}">
      <dgm:prSet/>
      <dgm:spPr/>
      <dgm:t>
        <a:bodyPr/>
        <a:lstStyle/>
        <a:p>
          <a:endParaRPr lang="en-US"/>
        </a:p>
      </dgm:t>
    </dgm:pt>
    <dgm:pt modelId="{4BAAFB57-B305-4869-943E-B02652335A65}">
      <dgm:prSet phldrT="[Text]"/>
      <dgm:spPr/>
      <dgm:t>
        <a:bodyPr/>
        <a:lstStyle/>
        <a:p>
          <a:r>
            <a:rPr lang="en-US" dirty="0"/>
            <a:t>Family Profile</a:t>
          </a:r>
        </a:p>
      </dgm:t>
    </dgm:pt>
    <dgm:pt modelId="{CD9FF164-5169-446D-BF0C-1F4F04330796}" type="parTrans" cxnId="{B49C74E9-8F54-4A24-BF85-2A8D3932BEAD}">
      <dgm:prSet/>
      <dgm:spPr/>
      <dgm:t>
        <a:bodyPr/>
        <a:lstStyle/>
        <a:p>
          <a:endParaRPr lang="en-US"/>
        </a:p>
      </dgm:t>
    </dgm:pt>
    <dgm:pt modelId="{68130A3E-D9C4-4413-8996-2FEA5CEE95E9}" type="sibTrans" cxnId="{B49C74E9-8F54-4A24-BF85-2A8D3932BEAD}">
      <dgm:prSet/>
      <dgm:spPr/>
      <dgm:t>
        <a:bodyPr/>
        <a:lstStyle/>
        <a:p>
          <a:endParaRPr lang="en-US"/>
        </a:p>
      </dgm:t>
    </dgm:pt>
    <dgm:pt modelId="{16251501-59A9-44E7-BE96-A1333A10226E}">
      <dgm:prSet phldrT="[Text]" custT="1"/>
      <dgm:spPr/>
      <dgm:t>
        <a:bodyPr/>
        <a:lstStyle/>
        <a:p>
          <a:r>
            <a:rPr lang="en-US" sz="800"/>
            <a:t>Family History</a:t>
          </a:r>
        </a:p>
      </dgm:t>
    </dgm:pt>
    <dgm:pt modelId="{AB47601D-F3A4-47DC-803D-C62AEC8B7D69}" type="parTrans" cxnId="{39CBD856-8D33-4381-9CE7-2243FA26C362}">
      <dgm:prSet/>
      <dgm:spPr/>
      <dgm:t>
        <a:bodyPr/>
        <a:lstStyle/>
        <a:p>
          <a:endParaRPr lang="en-US"/>
        </a:p>
      </dgm:t>
    </dgm:pt>
    <dgm:pt modelId="{67DF4FC8-F3B0-4C42-B3FA-0AC12483555D}" type="sibTrans" cxnId="{39CBD856-8D33-4381-9CE7-2243FA26C362}">
      <dgm:prSet/>
      <dgm:spPr/>
      <dgm:t>
        <a:bodyPr/>
        <a:lstStyle/>
        <a:p>
          <a:endParaRPr lang="en-US"/>
        </a:p>
      </dgm:t>
    </dgm:pt>
    <dgm:pt modelId="{E04E8E84-53E3-455B-A772-8832DC353BBD}">
      <dgm:prSet phldrT="[Text]"/>
      <dgm:spPr/>
      <dgm:t>
        <a:bodyPr/>
        <a:lstStyle/>
        <a:p>
          <a:r>
            <a:rPr lang="en-US"/>
            <a:t>Social/Emotional Profile</a:t>
          </a:r>
        </a:p>
      </dgm:t>
    </dgm:pt>
    <dgm:pt modelId="{78F7B096-7497-4D70-B586-C299E0CCA4D5}" type="parTrans" cxnId="{0891FBF0-4BBB-4843-A075-36553951FB19}">
      <dgm:prSet/>
      <dgm:spPr/>
      <dgm:t>
        <a:bodyPr/>
        <a:lstStyle/>
        <a:p>
          <a:endParaRPr lang="en-US"/>
        </a:p>
      </dgm:t>
    </dgm:pt>
    <dgm:pt modelId="{15574162-7018-42A3-8392-1E02276E3438}" type="sibTrans" cxnId="{0891FBF0-4BBB-4843-A075-36553951FB19}">
      <dgm:prSet/>
      <dgm:spPr/>
      <dgm:t>
        <a:bodyPr/>
        <a:lstStyle/>
        <a:p>
          <a:endParaRPr lang="en-US"/>
        </a:p>
      </dgm:t>
    </dgm:pt>
    <dgm:pt modelId="{A2690999-0B15-4BC6-8323-08F280F4D622}">
      <dgm:prSet phldrT="[Text]" custT="1"/>
      <dgm:spPr/>
      <dgm:t>
        <a:bodyPr/>
        <a:lstStyle/>
        <a:p>
          <a:r>
            <a:rPr lang="en-US" sz="800"/>
            <a:t>Mental Health</a:t>
          </a:r>
        </a:p>
      </dgm:t>
    </dgm:pt>
    <dgm:pt modelId="{17FE985E-C356-4B28-BAEE-A26ED6DBCCC1}" type="parTrans" cxnId="{05CBE1A7-7B6E-4E09-B88A-DF15FFC823E8}">
      <dgm:prSet/>
      <dgm:spPr/>
      <dgm:t>
        <a:bodyPr/>
        <a:lstStyle/>
        <a:p>
          <a:endParaRPr lang="en-US"/>
        </a:p>
      </dgm:t>
    </dgm:pt>
    <dgm:pt modelId="{8D0D1E86-9095-4FCC-B0E5-F4FE811F059B}" type="sibTrans" cxnId="{05CBE1A7-7B6E-4E09-B88A-DF15FFC823E8}">
      <dgm:prSet/>
      <dgm:spPr/>
      <dgm:t>
        <a:bodyPr/>
        <a:lstStyle/>
        <a:p>
          <a:endParaRPr lang="en-US"/>
        </a:p>
      </dgm:t>
    </dgm:pt>
    <dgm:pt modelId="{B75AB910-E9DB-4F2B-AF89-3F56F8856E5F}">
      <dgm:prSet phldrT="[Text]"/>
      <dgm:spPr/>
      <dgm:t>
        <a:bodyPr/>
        <a:lstStyle/>
        <a:p>
          <a:r>
            <a:rPr lang="en-US"/>
            <a:t>School Culture Profile</a:t>
          </a:r>
        </a:p>
      </dgm:t>
    </dgm:pt>
    <dgm:pt modelId="{FD3957B5-D14D-44C5-AD27-3CA8BD285E4D}" type="parTrans" cxnId="{179E9F39-9631-4005-8BB0-7D3A48E0CE66}">
      <dgm:prSet/>
      <dgm:spPr/>
      <dgm:t>
        <a:bodyPr/>
        <a:lstStyle/>
        <a:p>
          <a:endParaRPr lang="en-US"/>
        </a:p>
      </dgm:t>
    </dgm:pt>
    <dgm:pt modelId="{647336A5-4A84-4711-8B64-AC128C7F699B}" type="sibTrans" cxnId="{179E9F39-9631-4005-8BB0-7D3A48E0CE66}">
      <dgm:prSet/>
      <dgm:spPr/>
      <dgm:t>
        <a:bodyPr/>
        <a:lstStyle/>
        <a:p>
          <a:endParaRPr lang="en-US"/>
        </a:p>
      </dgm:t>
    </dgm:pt>
    <dgm:pt modelId="{0BF880E4-7555-4540-ADC3-F238C11612B5}">
      <dgm:prSet phldrT="[Text]"/>
      <dgm:spPr/>
      <dgm:t>
        <a:bodyPr/>
        <a:lstStyle/>
        <a:p>
          <a:r>
            <a:rPr lang="en-US"/>
            <a:t>sense of belonging</a:t>
          </a:r>
        </a:p>
      </dgm:t>
    </dgm:pt>
    <dgm:pt modelId="{E6DB053F-17FA-4C31-9F9F-C18F3216CF7E}" type="parTrans" cxnId="{0FCEBC5F-C203-4EE8-B014-89D94DEA6381}">
      <dgm:prSet/>
      <dgm:spPr/>
      <dgm:t>
        <a:bodyPr/>
        <a:lstStyle/>
        <a:p>
          <a:endParaRPr lang="en-US"/>
        </a:p>
      </dgm:t>
    </dgm:pt>
    <dgm:pt modelId="{C0787F07-D519-4793-A06F-C8BD38DA09A5}" type="sibTrans" cxnId="{0FCEBC5F-C203-4EE8-B014-89D94DEA6381}">
      <dgm:prSet/>
      <dgm:spPr/>
      <dgm:t>
        <a:bodyPr/>
        <a:lstStyle/>
        <a:p>
          <a:endParaRPr lang="en-US"/>
        </a:p>
      </dgm:t>
    </dgm:pt>
    <dgm:pt modelId="{8391C42F-4029-451F-8267-99763C0C9B8A}">
      <dgm:prSet phldrT="[Text]" custT="1"/>
      <dgm:spPr/>
      <dgm:t>
        <a:bodyPr/>
        <a:lstStyle/>
        <a:p>
          <a:r>
            <a:rPr lang="en-US" sz="800"/>
            <a:t>ACES</a:t>
          </a:r>
        </a:p>
      </dgm:t>
    </dgm:pt>
    <dgm:pt modelId="{FAF37811-FEB5-4BC9-A2A9-31E3A5CD0AC1}" type="parTrans" cxnId="{62365CBC-04C3-4862-B94A-C9FDF35EB1F3}">
      <dgm:prSet/>
      <dgm:spPr/>
      <dgm:t>
        <a:bodyPr/>
        <a:lstStyle/>
        <a:p>
          <a:endParaRPr lang="en-US"/>
        </a:p>
      </dgm:t>
    </dgm:pt>
    <dgm:pt modelId="{1049FCD7-1F5E-46CB-831A-992A988C829F}" type="sibTrans" cxnId="{62365CBC-04C3-4862-B94A-C9FDF35EB1F3}">
      <dgm:prSet/>
      <dgm:spPr/>
      <dgm:t>
        <a:bodyPr/>
        <a:lstStyle/>
        <a:p>
          <a:endParaRPr lang="en-US"/>
        </a:p>
      </dgm:t>
    </dgm:pt>
    <dgm:pt modelId="{03D74AE4-6D90-4AEB-B045-3387D0D50171}">
      <dgm:prSet phldrT="[Text]" custT="1"/>
      <dgm:spPr/>
      <dgm:t>
        <a:bodyPr/>
        <a:lstStyle/>
        <a:p>
          <a:r>
            <a:rPr lang="en-US" sz="800"/>
            <a:t>Community Agency Involvment</a:t>
          </a:r>
        </a:p>
      </dgm:t>
    </dgm:pt>
    <dgm:pt modelId="{665A50C8-9D9D-4E8B-A606-2AECBAA46F3F}" type="parTrans" cxnId="{946A6737-D239-435E-B87A-68A57B96BA8B}">
      <dgm:prSet/>
      <dgm:spPr/>
      <dgm:t>
        <a:bodyPr/>
        <a:lstStyle/>
        <a:p>
          <a:endParaRPr lang="en-US"/>
        </a:p>
      </dgm:t>
    </dgm:pt>
    <dgm:pt modelId="{49478A48-611C-45C6-9D9A-D88A3748FDBE}" type="sibTrans" cxnId="{946A6737-D239-435E-B87A-68A57B96BA8B}">
      <dgm:prSet/>
      <dgm:spPr/>
      <dgm:t>
        <a:bodyPr/>
        <a:lstStyle/>
        <a:p>
          <a:endParaRPr lang="en-US"/>
        </a:p>
      </dgm:t>
    </dgm:pt>
    <dgm:pt modelId="{AE39080D-1786-4C45-841A-0785AFABED60}">
      <dgm:prSet phldrT="[Text]" custT="1"/>
      <dgm:spPr/>
      <dgm:t>
        <a:bodyPr/>
        <a:lstStyle/>
        <a:p>
          <a:r>
            <a:rPr lang="en-US" sz="800"/>
            <a:t>Family Dynamics</a:t>
          </a:r>
        </a:p>
      </dgm:t>
    </dgm:pt>
    <dgm:pt modelId="{030C7384-2528-4FC4-9292-AC41DFDC6E80}" type="parTrans" cxnId="{32066165-8166-4848-A601-8BC2409689A9}">
      <dgm:prSet/>
      <dgm:spPr/>
      <dgm:t>
        <a:bodyPr/>
        <a:lstStyle/>
        <a:p>
          <a:endParaRPr lang="en-US"/>
        </a:p>
      </dgm:t>
    </dgm:pt>
    <dgm:pt modelId="{EDFCC59F-DCA8-4C7B-AABD-93DD05F7A83A}" type="sibTrans" cxnId="{32066165-8166-4848-A601-8BC2409689A9}">
      <dgm:prSet/>
      <dgm:spPr/>
      <dgm:t>
        <a:bodyPr/>
        <a:lstStyle/>
        <a:p>
          <a:endParaRPr lang="en-US"/>
        </a:p>
      </dgm:t>
    </dgm:pt>
    <dgm:pt modelId="{F6AA6E56-CE27-4E55-ACD4-809B2A204752}">
      <dgm:prSet phldrT="[Text]" custT="1"/>
      <dgm:spPr/>
      <dgm:t>
        <a:bodyPr/>
        <a:lstStyle/>
        <a:p>
          <a:r>
            <a:rPr lang="en-US" sz="800"/>
            <a:t>Diagnosis</a:t>
          </a:r>
        </a:p>
      </dgm:t>
    </dgm:pt>
    <dgm:pt modelId="{F7A5D081-7ED1-492B-AA7C-9CE324D8EE0B}" type="parTrans" cxnId="{1FDFA844-ABB7-46D4-B54D-3EE8136553F0}">
      <dgm:prSet/>
      <dgm:spPr/>
      <dgm:t>
        <a:bodyPr/>
        <a:lstStyle/>
        <a:p>
          <a:endParaRPr lang="en-US"/>
        </a:p>
      </dgm:t>
    </dgm:pt>
    <dgm:pt modelId="{D1C9D816-0FF4-4BAD-B731-9BAD427A4082}" type="sibTrans" cxnId="{1FDFA844-ABB7-46D4-B54D-3EE8136553F0}">
      <dgm:prSet/>
      <dgm:spPr/>
      <dgm:t>
        <a:bodyPr/>
        <a:lstStyle/>
        <a:p>
          <a:endParaRPr lang="en-US"/>
        </a:p>
      </dgm:t>
    </dgm:pt>
    <dgm:pt modelId="{8FC4001B-4E54-4719-A61E-A2CCC93E3796}">
      <dgm:prSet phldrT="[Text]" custT="1"/>
      <dgm:spPr/>
      <dgm:t>
        <a:bodyPr/>
        <a:lstStyle/>
        <a:p>
          <a:r>
            <a:rPr lang="en-US" sz="800"/>
            <a:t>Therapy</a:t>
          </a:r>
        </a:p>
      </dgm:t>
    </dgm:pt>
    <dgm:pt modelId="{749C28EF-6835-4840-9E98-74F785F2A537}" type="parTrans" cxnId="{6D0FCD39-0367-49A8-A4A9-6FCA95BA37F1}">
      <dgm:prSet/>
      <dgm:spPr/>
      <dgm:t>
        <a:bodyPr/>
        <a:lstStyle/>
        <a:p>
          <a:endParaRPr lang="en-US"/>
        </a:p>
      </dgm:t>
    </dgm:pt>
    <dgm:pt modelId="{0B147BA7-A66B-4CC3-A54C-A9C89D671B28}" type="sibTrans" cxnId="{6D0FCD39-0367-49A8-A4A9-6FCA95BA37F1}">
      <dgm:prSet/>
      <dgm:spPr/>
      <dgm:t>
        <a:bodyPr/>
        <a:lstStyle/>
        <a:p>
          <a:endParaRPr lang="en-US"/>
        </a:p>
      </dgm:t>
    </dgm:pt>
    <dgm:pt modelId="{0BCBC799-7F38-4293-A034-2875CF745B0C}">
      <dgm:prSet phldrT="[Text]" custT="1"/>
      <dgm:spPr/>
      <dgm:t>
        <a:bodyPr/>
        <a:lstStyle/>
        <a:p>
          <a:r>
            <a:rPr lang="en-US" sz="800"/>
            <a:t>Family Physician</a:t>
          </a:r>
        </a:p>
      </dgm:t>
    </dgm:pt>
    <dgm:pt modelId="{2268B842-86FF-4B06-A6BF-D1CAB2B42279}" type="parTrans" cxnId="{8C16C407-C2B0-4CAD-909F-A35A4D8A8EED}">
      <dgm:prSet/>
      <dgm:spPr/>
      <dgm:t>
        <a:bodyPr/>
        <a:lstStyle/>
        <a:p>
          <a:endParaRPr lang="en-US"/>
        </a:p>
      </dgm:t>
    </dgm:pt>
    <dgm:pt modelId="{8DD69564-BEC6-4BC5-B2CA-EA55A652A237}" type="sibTrans" cxnId="{8C16C407-C2B0-4CAD-909F-A35A4D8A8EED}">
      <dgm:prSet/>
      <dgm:spPr/>
      <dgm:t>
        <a:bodyPr/>
        <a:lstStyle/>
        <a:p>
          <a:endParaRPr lang="en-US"/>
        </a:p>
      </dgm:t>
    </dgm:pt>
    <dgm:pt modelId="{29DDDE3B-A1EF-499D-9093-439C236CB8E1}">
      <dgm:prSet phldrT="[Text]"/>
      <dgm:spPr/>
      <dgm:t>
        <a:bodyPr/>
        <a:lstStyle/>
        <a:p>
          <a:endParaRPr lang="en-US" sz="400"/>
        </a:p>
      </dgm:t>
    </dgm:pt>
    <dgm:pt modelId="{4ADD12F8-3DA1-4A3A-AEC8-69607558B7BC}" type="parTrans" cxnId="{8467E7F0-0780-4986-859E-751FB4620524}">
      <dgm:prSet/>
      <dgm:spPr/>
      <dgm:t>
        <a:bodyPr/>
        <a:lstStyle/>
        <a:p>
          <a:endParaRPr lang="en-US"/>
        </a:p>
      </dgm:t>
    </dgm:pt>
    <dgm:pt modelId="{1FB18D88-9B16-4BA7-8EBE-3410556175CA}" type="sibTrans" cxnId="{8467E7F0-0780-4986-859E-751FB4620524}">
      <dgm:prSet/>
      <dgm:spPr/>
      <dgm:t>
        <a:bodyPr/>
        <a:lstStyle/>
        <a:p>
          <a:endParaRPr lang="en-US"/>
        </a:p>
      </dgm:t>
    </dgm:pt>
    <dgm:pt modelId="{9D904505-882E-4FC0-8447-B1141B2D37D6}">
      <dgm:prSet phldrT="[Text]"/>
      <dgm:spPr/>
      <dgm:t>
        <a:bodyPr/>
        <a:lstStyle/>
        <a:p>
          <a:r>
            <a:rPr lang="en-US"/>
            <a:t>connectedness</a:t>
          </a:r>
        </a:p>
      </dgm:t>
    </dgm:pt>
    <dgm:pt modelId="{CECAE8A7-239E-4B21-9CFC-22D53473B572}" type="parTrans" cxnId="{D362928A-F691-4C01-9A0E-4D9E8B540C0A}">
      <dgm:prSet/>
      <dgm:spPr/>
      <dgm:t>
        <a:bodyPr/>
        <a:lstStyle/>
        <a:p>
          <a:endParaRPr lang="en-US"/>
        </a:p>
      </dgm:t>
    </dgm:pt>
    <dgm:pt modelId="{2A69C538-D1EF-42E8-88D3-A6867055CE8F}" type="sibTrans" cxnId="{D362928A-F691-4C01-9A0E-4D9E8B540C0A}">
      <dgm:prSet/>
      <dgm:spPr/>
      <dgm:t>
        <a:bodyPr/>
        <a:lstStyle/>
        <a:p>
          <a:endParaRPr lang="en-US"/>
        </a:p>
      </dgm:t>
    </dgm:pt>
    <dgm:pt modelId="{42D1C8A5-FA46-46BC-9AD0-593CF129056B}">
      <dgm:prSet phldrT="[Text]"/>
      <dgm:spPr/>
      <dgm:t>
        <a:bodyPr/>
        <a:lstStyle/>
        <a:p>
          <a:r>
            <a:rPr lang="en-US"/>
            <a:t>support</a:t>
          </a:r>
        </a:p>
      </dgm:t>
    </dgm:pt>
    <dgm:pt modelId="{640A84E6-16F3-4E5D-8586-566F0A810272}" type="parTrans" cxnId="{93F50EBA-F2A0-4705-9EC0-06E25D9FCA1B}">
      <dgm:prSet/>
      <dgm:spPr/>
      <dgm:t>
        <a:bodyPr/>
        <a:lstStyle/>
        <a:p>
          <a:endParaRPr lang="en-US"/>
        </a:p>
      </dgm:t>
    </dgm:pt>
    <dgm:pt modelId="{3C35B4DC-651D-43E8-9DE9-224826C0A9D2}" type="sibTrans" cxnId="{93F50EBA-F2A0-4705-9EC0-06E25D9FCA1B}">
      <dgm:prSet/>
      <dgm:spPr/>
      <dgm:t>
        <a:bodyPr/>
        <a:lstStyle/>
        <a:p>
          <a:endParaRPr lang="en-US"/>
        </a:p>
      </dgm:t>
    </dgm:pt>
    <dgm:pt modelId="{A98B73BF-31EE-4BA4-AE8F-03202820F109}">
      <dgm:prSet phldrT="[Text]"/>
      <dgm:spPr/>
      <dgm:t>
        <a:bodyPr/>
        <a:lstStyle/>
        <a:p>
          <a:r>
            <a:rPr lang="en-US" dirty="0"/>
            <a:t>Resources</a:t>
          </a:r>
        </a:p>
      </dgm:t>
    </dgm:pt>
    <dgm:pt modelId="{3B46F202-37B3-4613-B561-A149AD461EB5}" type="parTrans" cxnId="{E09BA2D4-035B-465F-897C-85E1683CAC03}">
      <dgm:prSet/>
      <dgm:spPr/>
      <dgm:t>
        <a:bodyPr/>
        <a:lstStyle/>
        <a:p>
          <a:endParaRPr lang="en-US"/>
        </a:p>
      </dgm:t>
    </dgm:pt>
    <dgm:pt modelId="{AB82EC67-ECBA-4470-A832-94E3D29C0520}" type="sibTrans" cxnId="{E09BA2D4-035B-465F-897C-85E1683CAC03}">
      <dgm:prSet/>
      <dgm:spPr/>
      <dgm:t>
        <a:bodyPr/>
        <a:lstStyle/>
        <a:p>
          <a:endParaRPr lang="en-US"/>
        </a:p>
      </dgm:t>
    </dgm:pt>
    <dgm:pt modelId="{4B18B00E-70F8-4A29-87B7-F88016984627}">
      <dgm:prSet phldrT="[Text]" custT="1"/>
      <dgm:spPr/>
      <dgm:t>
        <a:bodyPr/>
        <a:lstStyle/>
        <a:p>
          <a:r>
            <a:rPr lang="en-US" sz="800"/>
            <a:t>appropriate programming</a:t>
          </a:r>
        </a:p>
      </dgm:t>
    </dgm:pt>
    <dgm:pt modelId="{C8CB88F1-E210-4C00-ABFE-138952C1FAC3}" type="parTrans" cxnId="{C7078F7A-8927-41F5-8EFD-F0356F85F64F}">
      <dgm:prSet/>
      <dgm:spPr/>
      <dgm:t>
        <a:bodyPr/>
        <a:lstStyle/>
        <a:p>
          <a:endParaRPr lang="en-US"/>
        </a:p>
      </dgm:t>
    </dgm:pt>
    <dgm:pt modelId="{30CB0178-4FB3-4DB0-A8E0-1DBE093354E7}" type="sibTrans" cxnId="{C7078F7A-8927-41F5-8EFD-F0356F85F64F}">
      <dgm:prSet/>
      <dgm:spPr/>
      <dgm:t>
        <a:bodyPr/>
        <a:lstStyle/>
        <a:p>
          <a:endParaRPr lang="en-US"/>
        </a:p>
      </dgm:t>
    </dgm:pt>
    <dgm:pt modelId="{A32B9EEC-7629-4E95-8E8C-D43243F27D76}">
      <dgm:prSet phldrT="[Text]" custT="1"/>
      <dgm:spPr/>
      <dgm:t>
        <a:bodyPr/>
        <a:lstStyle/>
        <a:p>
          <a:r>
            <a:rPr lang="en-US" sz="800"/>
            <a:t>goal setting</a:t>
          </a:r>
        </a:p>
      </dgm:t>
    </dgm:pt>
    <dgm:pt modelId="{670E31F7-9C5F-429E-84F7-D78AF7722920}" type="parTrans" cxnId="{A42834F6-822B-4614-9EF2-D5F9006C0D98}">
      <dgm:prSet/>
      <dgm:spPr/>
      <dgm:t>
        <a:bodyPr/>
        <a:lstStyle/>
        <a:p>
          <a:endParaRPr lang="en-US"/>
        </a:p>
      </dgm:t>
    </dgm:pt>
    <dgm:pt modelId="{4A9B04CD-DD95-40A0-B474-A4964ECC2932}" type="sibTrans" cxnId="{A42834F6-822B-4614-9EF2-D5F9006C0D98}">
      <dgm:prSet/>
      <dgm:spPr/>
      <dgm:t>
        <a:bodyPr/>
        <a:lstStyle/>
        <a:p>
          <a:endParaRPr lang="en-US"/>
        </a:p>
      </dgm:t>
    </dgm:pt>
    <dgm:pt modelId="{C8640BB3-58CF-4AA1-B1BB-384E3F457B2E}">
      <dgm:prSet phldrT="[Text]" custT="1"/>
      <dgm:spPr/>
      <dgm:t>
        <a:bodyPr/>
        <a:lstStyle/>
        <a:p>
          <a:r>
            <a:rPr lang="en-US" sz="800"/>
            <a:t>Custom Building</a:t>
          </a:r>
        </a:p>
      </dgm:t>
    </dgm:pt>
    <dgm:pt modelId="{546104AB-57F1-4B5C-BAAE-56E4C8D2ABAF}" type="parTrans" cxnId="{8C2F4B5A-904B-4141-8371-9B1E5F8D08A2}">
      <dgm:prSet/>
      <dgm:spPr/>
      <dgm:t>
        <a:bodyPr/>
        <a:lstStyle/>
        <a:p>
          <a:endParaRPr lang="en-US"/>
        </a:p>
      </dgm:t>
    </dgm:pt>
    <dgm:pt modelId="{21C4A36E-1853-4A68-8BE5-8FBCA0706F0A}" type="sibTrans" cxnId="{8C2F4B5A-904B-4141-8371-9B1E5F8D08A2}">
      <dgm:prSet/>
      <dgm:spPr/>
      <dgm:t>
        <a:bodyPr/>
        <a:lstStyle/>
        <a:p>
          <a:endParaRPr lang="en-US"/>
        </a:p>
      </dgm:t>
    </dgm:pt>
    <dgm:pt modelId="{A47FC27B-1B35-49E7-A188-C9F0CC5F78D5}">
      <dgm:prSet phldrT="[Text]" custT="1"/>
      <dgm:spPr/>
      <dgm:t>
        <a:bodyPr/>
        <a:lstStyle/>
        <a:p>
          <a:r>
            <a:rPr lang="en-US" sz="800"/>
            <a:t>Grief and Loss</a:t>
          </a:r>
        </a:p>
      </dgm:t>
    </dgm:pt>
    <dgm:pt modelId="{B836E2AF-DADA-4036-AAF7-5F6BABB27EFF}" type="parTrans" cxnId="{88A8B897-170D-45CA-8944-90350F7CB119}">
      <dgm:prSet/>
      <dgm:spPr/>
      <dgm:t>
        <a:bodyPr/>
        <a:lstStyle/>
        <a:p>
          <a:endParaRPr lang="en-US"/>
        </a:p>
      </dgm:t>
    </dgm:pt>
    <dgm:pt modelId="{C3ED1D75-94B0-4C6F-98EB-19A091D2E187}" type="sibTrans" cxnId="{88A8B897-170D-45CA-8944-90350F7CB119}">
      <dgm:prSet/>
      <dgm:spPr/>
      <dgm:t>
        <a:bodyPr/>
        <a:lstStyle/>
        <a:p>
          <a:endParaRPr lang="en-US"/>
        </a:p>
      </dgm:t>
    </dgm:pt>
    <dgm:pt modelId="{3F99E143-3242-4283-B217-E9E726E94805}">
      <dgm:prSet phldrT="[Text]" custT="1"/>
      <dgm:spPr/>
      <dgm:t>
        <a:bodyPr/>
        <a:lstStyle/>
        <a:p>
          <a:r>
            <a:rPr lang="en-US" sz="800"/>
            <a:t>redefining success</a:t>
          </a:r>
        </a:p>
      </dgm:t>
    </dgm:pt>
    <dgm:pt modelId="{8ECC2DFF-27A0-4AAD-AC98-B07708596736}" type="parTrans" cxnId="{8B5403D3-20C7-413D-8CAF-AC561B25D9A3}">
      <dgm:prSet/>
      <dgm:spPr/>
      <dgm:t>
        <a:bodyPr/>
        <a:lstStyle/>
        <a:p>
          <a:endParaRPr lang="en-US"/>
        </a:p>
      </dgm:t>
    </dgm:pt>
    <dgm:pt modelId="{B1F9C83C-5186-4019-8314-3D4334A91FA4}" type="sibTrans" cxnId="{8B5403D3-20C7-413D-8CAF-AC561B25D9A3}">
      <dgm:prSet/>
      <dgm:spPr/>
      <dgm:t>
        <a:bodyPr/>
        <a:lstStyle/>
        <a:p>
          <a:endParaRPr lang="en-US"/>
        </a:p>
      </dgm:t>
    </dgm:pt>
    <dgm:pt modelId="{7662360A-9214-46CE-91CA-050C8DC1B416}">
      <dgm:prSet phldrT="[Text]" custT="1"/>
      <dgm:spPr/>
      <dgm:t>
        <a:bodyPr/>
        <a:lstStyle/>
        <a:p>
          <a:r>
            <a:rPr lang="en-US" sz="800" dirty="0"/>
            <a:t>academic vs social/emotional goals</a:t>
          </a:r>
        </a:p>
      </dgm:t>
    </dgm:pt>
    <dgm:pt modelId="{86B634B7-354B-4866-9A7C-C4779DBDE211}" type="parTrans" cxnId="{D63E645B-56C0-43B8-B034-E948FEC0AC5A}">
      <dgm:prSet/>
      <dgm:spPr/>
      <dgm:t>
        <a:bodyPr/>
        <a:lstStyle/>
        <a:p>
          <a:endParaRPr lang="en-US"/>
        </a:p>
      </dgm:t>
    </dgm:pt>
    <dgm:pt modelId="{3FC6AF18-F8D0-4C01-B0CE-9D565A5E0F85}" type="sibTrans" cxnId="{D63E645B-56C0-43B8-B034-E948FEC0AC5A}">
      <dgm:prSet/>
      <dgm:spPr/>
      <dgm:t>
        <a:bodyPr/>
        <a:lstStyle/>
        <a:p>
          <a:endParaRPr lang="en-US"/>
        </a:p>
      </dgm:t>
    </dgm:pt>
    <dgm:pt modelId="{1B844532-D997-427C-8EEB-AEF826874A32}">
      <dgm:prSet phldrT="[Text]" custT="1"/>
      <dgm:spPr/>
      <dgm:t>
        <a:bodyPr/>
        <a:lstStyle/>
        <a:p>
          <a:r>
            <a:rPr lang="en-US" sz="800"/>
            <a:t>grading</a:t>
          </a:r>
        </a:p>
      </dgm:t>
    </dgm:pt>
    <dgm:pt modelId="{3315F004-979D-43F0-AE78-57BFAAB3E1EC}" type="parTrans" cxnId="{29644B76-0056-46B1-B320-F0B6143F1162}">
      <dgm:prSet/>
      <dgm:spPr/>
      <dgm:t>
        <a:bodyPr/>
        <a:lstStyle/>
        <a:p>
          <a:endParaRPr lang="en-US"/>
        </a:p>
      </dgm:t>
    </dgm:pt>
    <dgm:pt modelId="{F253F9F5-A808-4DA8-BF25-CABD143E3950}" type="sibTrans" cxnId="{29644B76-0056-46B1-B320-F0B6143F1162}">
      <dgm:prSet/>
      <dgm:spPr/>
      <dgm:t>
        <a:bodyPr/>
        <a:lstStyle/>
        <a:p>
          <a:endParaRPr lang="en-US"/>
        </a:p>
      </dgm:t>
    </dgm:pt>
    <dgm:pt modelId="{624B99D1-E147-451A-8B61-BC216B646C44}">
      <dgm:prSet phldrT="[Text]"/>
      <dgm:spPr/>
      <dgm:t>
        <a:bodyPr/>
        <a:lstStyle/>
        <a:p>
          <a:endParaRPr lang="en-US" sz="400"/>
        </a:p>
      </dgm:t>
    </dgm:pt>
    <dgm:pt modelId="{C7412A92-4CA5-4107-9145-FFBE9C605F2B}" type="parTrans" cxnId="{FDDF4DBD-B03B-4A04-B301-BD9B4B81A674}">
      <dgm:prSet/>
      <dgm:spPr/>
      <dgm:t>
        <a:bodyPr/>
        <a:lstStyle/>
        <a:p>
          <a:endParaRPr lang="en-US"/>
        </a:p>
      </dgm:t>
    </dgm:pt>
    <dgm:pt modelId="{CA63B360-BD61-49AE-86FD-499735C37449}" type="sibTrans" cxnId="{FDDF4DBD-B03B-4A04-B301-BD9B4B81A674}">
      <dgm:prSet/>
      <dgm:spPr/>
      <dgm:t>
        <a:bodyPr/>
        <a:lstStyle/>
        <a:p>
          <a:endParaRPr lang="en-US"/>
        </a:p>
      </dgm:t>
    </dgm:pt>
    <dgm:pt modelId="{44ADED80-EDCD-42B7-8B0E-6E4BDCD578E0}" type="pres">
      <dgm:prSet presAssocID="{189AF782-3F2F-489F-BB20-30EC13C4CA04}" presName="cycleMatrixDiagram" presStyleCnt="0">
        <dgm:presLayoutVars>
          <dgm:chMax val="1"/>
          <dgm:dir/>
          <dgm:animLvl val="lvl"/>
          <dgm:resizeHandles val="exact"/>
        </dgm:presLayoutVars>
      </dgm:prSet>
      <dgm:spPr/>
    </dgm:pt>
    <dgm:pt modelId="{2DFAAD35-ECFA-4BF0-A4B6-C1AAE7E511E8}" type="pres">
      <dgm:prSet presAssocID="{189AF782-3F2F-489F-BB20-30EC13C4CA04}" presName="children" presStyleCnt="0"/>
      <dgm:spPr/>
    </dgm:pt>
    <dgm:pt modelId="{F7BAEB0A-B510-4086-B940-5D928848D75B}" type="pres">
      <dgm:prSet presAssocID="{189AF782-3F2F-489F-BB20-30EC13C4CA04}" presName="child1group" presStyleCnt="0"/>
      <dgm:spPr/>
    </dgm:pt>
    <dgm:pt modelId="{0556EAA5-53A3-4F5B-A024-C155D96218A7}" type="pres">
      <dgm:prSet presAssocID="{189AF782-3F2F-489F-BB20-30EC13C4CA04}" presName="child1" presStyleLbl="bgAcc1" presStyleIdx="0" presStyleCnt="4" custScaleY="162555"/>
      <dgm:spPr/>
    </dgm:pt>
    <dgm:pt modelId="{2A18131B-AFF7-4C37-BBAA-BF289768FCDE}" type="pres">
      <dgm:prSet presAssocID="{189AF782-3F2F-489F-BB20-30EC13C4CA04}" presName="child1Text" presStyleLbl="bgAcc1" presStyleIdx="0" presStyleCnt="4">
        <dgm:presLayoutVars>
          <dgm:bulletEnabled val="1"/>
        </dgm:presLayoutVars>
      </dgm:prSet>
      <dgm:spPr/>
    </dgm:pt>
    <dgm:pt modelId="{B2548D7F-7859-4CBB-8672-AD957BBEF928}" type="pres">
      <dgm:prSet presAssocID="{189AF782-3F2F-489F-BB20-30EC13C4CA04}" presName="child2group" presStyleCnt="0"/>
      <dgm:spPr/>
    </dgm:pt>
    <dgm:pt modelId="{75C4CB0B-9FB9-497A-A6A0-70F3D29752F6}" type="pres">
      <dgm:prSet presAssocID="{189AF782-3F2F-489F-BB20-30EC13C4CA04}" presName="child2" presStyleLbl="bgAcc1" presStyleIdx="1" presStyleCnt="4"/>
      <dgm:spPr/>
    </dgm:pt>
    <dgm:pt modelId="{72C1CF50-40C7-402E-ACCE-F6D22E10B78D}" type="pres">
      <dgm:prSet presAssocID="{189AF782-3F2F-489F-BB20-30EC13C4CA04}" presName="child2Text" presStyleLbl="bgAcc1" presStyleIdx="1" presStyleCnt="4">
        <dgm:presLayoutVars>
          <dgm:bulletEnabled val="1"/>
        </dgm:presLayoutVars>
      </dgm:prSet>
      <dgm:spPr/>
    </dgm:pt>
    <dgm:pt modelId="{584EBB53-0A23-486F-AD0C-7FB8DD62E8D5}" type="pres">
      <dgm:prSet presAssocID="{189AF782-3F2F-489F-BB20-30EC13C4CA04}" presName="child3group" presStyleCnt="0"/>
      <dgm:spPr/>
    </dgm:pt>
    <dgm:pt modelId="{69CD22A1-B267-4A71-A6B9-48F6F53B2A67}" type="pres">
      <dgm:prSet presAssocID="{189AF782-3F2F-489F-BB20-30EC13C4CA04}" presName="child3" presStyleLbl="bgAcc1" presStyleIdx="2" presStyleCnt="4" custScaleY="114707"/>
      <dgm:spPr/>
    </dgm:pt>
    <dgm:pt modelId="{06A80DA9-8695-44C8-9D21-00CFEF8855A7}" type="pres">
      <dgm:prSet presAssocID="{189AF782-3F2F-489F-BB20-30EC13C4CA04}" presName="child3Text" presStyleLbl="bgAcc1" presStyleIdx="2" presStyleCnt="4">
        <dgm:presLayoutVars>
          <dgm:bulletEnabled val="1"/>
        </dgm:presLayoutVars>
      </dgm:prSet>
      <dgm:spPr/>
    </dgm:pt>
    <dgm:pt modelId="{7F4C08A0-0837-4048-A128-945D841E42AE}" type="pres">
      <dgm:prSet presAssocID="{189AF782-3F2F-489F-BB20-30EC13C4CA04}" presName="child4group" presStyleCnt="0"/>
      <dgm:spPr/>
    </dgm:pt>
    <dgm:pt modelId="{427ADE56-11E0-40C1-B235-0C33CCF709EA}" type="pres">
      <dgm:prSet presAssocID="{189AF782-3F2F-489F-BB20-30EC13C4CA04}" presName="child4" presStyleLbl="bgAcc1" presStyleIdx="3" presStyleCnt="4"/>
      <dgm:spPr/>
    </dgm:pt>
    <dgm:pt modelId="{45CC7623-5E61-496A-8940-68069C2DCFC1}" type="pres">
      <dgm:prSet presAssocID="{189AF782-3F2F-489F-BB20-30EC13C4CA04}" presName="child4Text" presStyleLbl="bgAcc1" presStyleIdx="3" presStyleCnt="4">
        <dgm:presLayoutVars>
          <dgm:bulletEnabled val="1"/>
        </dgm:presLayoutVars>
      </dgm:prSet>
      <dgm:spPr/>
    </dgm:pt>
    <dgm:pt modelId="{07C9547E-7288-4643-86F8-34FEFD0E58FB}" type="pres">
      <dgm:prSet presAssocID="{189AF782-3F2F-489F-BB20-30EC13C4CA04}" presName="childPlaceholder" presStyleCnt="0"/>
      <dgm:spPr/>
    </dgm:pt>
    <dgm:pt modelId="{CF2A0A53-3D04-4ECC-83E5-81D4A94B2F5B}" type="pres">
      <dgm:prSet presAssocID="{189AF782-3F2F-489F-BB20-30EC13C4CA04}" presName="circle" presStyleCnt="0"/>
      <dgm:spPr/>
    </dgm:pt>
    <dgm:pt modelId="{2FC4CA22-8BD6-43F8-8669-DF379E846D9F}" type="pres">
      <dgm:prSet presAssocID="{189AF782-3F2F-489F-BB20-30EC13C4CA04}" presName="quadrant1" presStyleLbl="node1" presStyleIdx="0" presStyleCnt="4" custLinFactNeighborX="-628" custLinFactNeighborY="3332">
        <dgm:presLayoutVars>
          <dgm:chMax val="1"/>
          <dgm:bulletEnabled val="1"/>
        </dgm:presLayoutVars>
      </dgm:prSet>
      <dgm:spPr/>
    </dgm:pt>
    <dgm:pt modelId="{B3E822DC-55C3-4226-B97B-3436B4F71311}" type="pres">
      <dgm:prSet presAssocID="{189AF782-3F2F-489F-BB20-30EC13C4CA04}" presName="quadrant2" presStyleLbl="node1" presStyleIdx="1" presStyleCnt="4" custLinFactNeighborX="2516" custLinFactNeighborY="859">
        <dgm:presLayoutVars>
          <dgm:chMax val="1"/>
          <dgm:bulletEnabled val="1"/>
        </dgm:presLayoutVars>
      </dgm:prSet>
      <dgm:spPr/>
    </dgm:pt>
    <dgm:pt modelId="{66BA8A07-B313-43B6-BA44-BC89E48AAF6B}" type="pres">
      <dgm:prSet presAssocID="{189AF782-3F2F-489F-BB20-30EC13C4CA04}" presName="quadrant3" presStyleLbl="node1" presStyleIdx="2" presStyleCnt="4">
        <dgm:presLayoutVars>
          <dgm:chMax val="1"/>
          <dgm:bulletEnabled val="1"/>
        </dgm:presLayoutVars>
      </dgm:prSet>
      <dgm:spPr/>
    </dgm:pt>
    <dgm:pt modelId="{B44066C4-894A-4B61-B02C-EEFE418A8862}" type="pres">
      <dgm:prSet presAssocID="{189AF782-3F2F-489F-BB20-30EC13C4CA04}" presName="quadrant4" presStyleLbl="node1" presStyleIdx="3" presStyleCnt="4" custLinFactNeighborY="816">
        <dgm:presLayoutVars>
          <dgm:chMax val="1"/>
          <dgm:bulletEnabled val="1"/>
        </dgm:presLayoutVars>
      </dgm:prSet>
      <dgm:spPr/>
    </dgm:pt>
    <dgm:pt modelId="{899C987A-2B22-4EF9-8F0C-BC6681E5C7D3}" type="pres">
      <dgm:prSet presAssocID="{189AF782-3F2F-489F-BB20-30EC13C4CA04}" presName="quadrantPlaceholder" presStyleCnt="0"/>
      <dgm:spPr/>
    </dgm:pt>
    <dgm:pt modelId="{7B8C7623-92A6-4E6A-B400-272E7C7B08D9}" type="pres">
      <dgm:prSet presAssocID="{189AF782-3F2F-489F-BB20-30EC13C4CA04}" presName="center1" presStyleLbl="fgShp" presStyleIdx="0" presStyleCnt="2"/>
      <dgm:spPr/>
    </dgm:pt>
    <dgm:pt modelId="{8507094D-DD00-4E44-9BAC-525F052D7BB9}" type="pres">
      <dgm:prSet presAssocID="{189AF782-3F2F-489F-BB20-30EC13C4CA04}" presName="center2" presStyleLbl="fgShp" presStyleIdx="1" presStyleCnt="2"/>
      <dgm:spPr/>
    </dgm:pt>
  </dgm:ptLst>
  <dgm:cxnLst>
    <dgm:cxn modelId="{71876E02-CB5C-4DCA-83FF-399655AAD7B1}" type="presOf" srcId="{03D74AE4-6D90-4AEB-B045-3387D0D50171}" destId="{72C1CF50-40C7-402E-ACCE-F6D22E10B78D}" srcOrd="1" destOrd="2" presId="urn:microsoft.com/office/officeart/2005/8/layout/cycle4"/>
    <dgm:cxn modelId="{8C16C407-C2B0-4CAD-909F-A35A4D8A8EED}" srcId="{E04E8E84-53E3-455B-A772-8832DC353BBD}" destId="{0BCBC799-7F38-4293-A034-2875CF745B0C}" srcOrd="3" destOrd="0" parTransId="{2268B842-86FF-4B06-A6BF-D1CAB2B42279}" sibTransId="{8DD69564-BEC6-4BC5-B2CA-EA55A652A237}"/>
    <dgm:cxn modelId="{AE452308-7556-4B49-BF43-90FF2FF71CE9}" type="presOf" srcId="{1B844532-D997-427C-8EEB-AEF826874A32}" destId="{0556EAA5-53A3-4F5B-A024-C155D96218A7}" srcOrd="0" destOrd="6" presId="urn:microsoft.com/office/officeart/2005/8/layout/cycle4"/>
    <dgm:cxn modelId="{9D476F09-8353-43FE-8756-BE16F8D27D02}" type="presOf" srcId="{42D1C8A5-FA46-46BC-9AD0-593CF129056B}" destId="{427ADE56-11E0-40C1-B235-0C33CCF709EA}" srcOrd="0" destOrd="2" presId="urn:microsoft.com/office/officeart/2005/8/layout/cycle4"/>
    <dgm:cxn modelId="{C2FCB209-C91F-4D06-83A9-EE634BCF50CD}" type="presOf" srcId="{7662360A-9214-46CE-91CA-050C8DC1B416}" destId="{2A18131B-AFF7-4C37-BBAA-BF289768FCDE}" srcOrd="1" destOrd="5" presId="urn:microsoft.com/office/officeart/2005/8/layout/cycle4"/>
    <dgm:cxn modelId="{0D0AF20A-68B0-49B4-9C5B-2EE4914444B7}" type="presOf" srcId="{0BCBC799-7F38-4293-A034-2875CF745B0C}" destId="{06A80DA9-8695-44C8-9D21-00CFEF8855A7}" srcOrd="1" destOrd="3" presId="urn:microsoft.com/office/officeart/2005/8/layout/cycle4"/>
    <dgm:cxn modelId="{BE24990E-AA1F-4BC4-8F4C-533B63D8BCD5}" srcId="{189AF782-3F2F-489F-BB20-30EC13C4CA04}" destId="{A0A4C9F4-C01C-42F8-8E4C-5F5828019914}" srcOrd="0" destOrd="0" parTransId="{08FCA33D-6E82-4DBC-9131-BCC5E9E2184D}" sibTransId="{88E51057-88EF-4400-8961-8A74C1FDF889}"/>
    <dgm:cxn modelId="{DF51320F-29DF-4D60-99AE-31D6A8845799}" type="presOf" srcId="{A98B73BF-31EE-4BA4-AE8F-03202820F109}" destId="{427ADE56-11E0-40C1-B235-0C33CCF709EA}" srcOrd="0" destOrd="3" presId="urn:microsoft.com/office/officeart/2005/8/layout/cycle4"/>
    <dgm:cxn modelId="{13F4F410-43BA-453B-8851-ABC349C705CF}" type="presOf" srcId="{C8640BB3-58CF-4AA1-B1BB-384E3F457B2E}" destId="{0556EAA5-53A3-4F5B-A024-C155D96218A7}" srcOrd="0" destOrd="3" presId="urn:microsoft.com/office/officeart/2005/8/layout/cycle4"/>
    <dgm:cxn modelId="{6FD18512-951E-4E51-BAF3-9075D4C3CE3A}" type="presOf" srcId="{F6AA6E56-CE27-4E55-ACD4-809B2A204752}" destId="{69CD22A1-B267-4A71-A6B9-48F6F53B2A67}" srcOrd="0" destOrd="1" presId="urn:microsoft.com/office/officeart/2005/8/layout/cycle4"/>
    <dgm:cxn modelId="{09E2BB2A-55F1-46C2-B1F5-6107DBF77186}" type="presOf" srcId="{4BAAFB57-B305-4869-943E-B02652335A65}" destId="{B3E822DC-55C3-4226-B97B-3436B4F71311}" srcOrd="0" destOrd="0" presId="urn:microsoft.com/office/officeart/2005/8/layout/cycle4"/>
    <dgm:cxn modelId="{B78D6E2F-3D67-445A-8773-7481376203CF}" type="presOf" srcId="{AE39080D-1786-4C45-841A-0785AFABED60}" destId="{75C4CB0B-9FB9-497A-A6A0-70F3D29752F6}" srcOrd="0" destOrd="3" presId="urn:microsoft.com/office/officeart/2005/8/layout/cycle4"/>
    <dgm:cxn modelId="{946A6737-D239-435E-B87A-68A57B96BA8B}" srcId="{4BAAFB57-B305-4869-943E-B02652335A65}" destId="{03D74AE4-6D90-4AEB-B045-3387D0D50171}" srcOrd="2" destOrd="0" parTransId="{665A50C8-9D9D-4E8B-A606-2AECBAA46F3F}" sibTransId="{49478A48-611C-45C6-9D9A-D88A3748FDBE}"/>
    <dgm:cxn modelId="{179E9F39-9631-4005-8BB0-7D3A48E0CE66}" srcId="{189AF782-3F2F-489F-BB20-30EC13C4CA04}" destId="{B75AB910-E9DB-4F2B-AF89-3F56F8856E5F}" srcOrd="3" destOrd="0" parTransId="{FD3957B5-D14D-44C5-AD27-3CA8BD285E4D}" sibTransId="{647336A5-4A84-4711-8B64-AC128C7F699B}"/>
    <dgm:cxn modelId="{6D0FCD39-0367-49A8-A4A9-6FCA95BA37F1}" srcId="{E04E8E84-53E3-455B-A772-8832DC353BBD}" destId="{8FC4001B-4E54-4719-A61E-A2CCC93E3796}" srcOrd="2" destOrd="0" parTransId="{749C28EF-6835-4840-9E98-74F785F2A537}" sibTransId="{0B147BA7-A66B-4CC3-A54C-A9C89D671B28}"/>
    <dgm:cxn modelId="{B06A2C3B-0515-4F4E-8F40-E0469F93C418}" type="presOf" srcId="{8FC4001B-4E54-4719-A61E-A2CCC93E3796}" destId="{69CD22A1-B267-4A71-A6B9-48F6F53B2A67}" srcOrd="0" destOrd="2" presId="urn:microsoft.com/office/officeart/2005/8/layout/cycle4"/>
    <dgm:cxn modelId="{D63E645B-56C0-43B8-B034-E948FEC0AC5A}" srcId="{C8640BB3-58CF-4AA1-B1BB-384E3F457B2E}" destId="{7662360A-9214-46CE-91CA-050C8DC1B416}" srcOrd="1" destOrd="0" parTransId="{86B634B7-354B-4866-9A7C-C4779DBDE211}" sibTransId="{3FC6AF18-F8D0-4C01-B0CE-9D565A5E0F85}"/>
    <dgm:cxn modelId="{0FCEBC5F-C203-4EE8-B014-89D94DEA6381}" srcId="{B75AB910-E9DB-4F2B-AF89-3F56F8856E5F}" destId="{0BF880E4-7555-4540-ADC3-F238C11612B5}" srcOrd="0" destOrd="0" parTransId="{E6DB053F-17FA-4C31-9F9F-C18F3216CF7E}" sibTransId="{C0787F07-D519-4793-A06F-C8BD38DA09A5}"/>
    <dgm:cxn modelId="{1DAA3E41-4899-4382-BDCF-2DB78EC1A588}" type="presOf" srcId="{03D74AE4-6D90-4AEB-B045-3387D0D50171}" destId="{75C4CB0B-9FB9-497A-A6A0-70F3D29752F6}" srcOrd="0" destOrd="2" presId="urn:microsoft.com/office/officeart/2005/8/layout/cycle4"/>
    <dgm:cxn modelId="{037F6744-9564-4BDE-A38E-513051173CAF}" type="presOf" srcId="{A2690999-0B15-4BC6-8323-08F280F4D622}" destId="{06A80DA9-8695-44C8-9D21-00CFEF8855A7}" srcOrd="1" destOrd="0" presId="urn:microsoft.com/office/officeart/2005/8/layout/cycle4"/>
    <dgm:cxn modelId="{1FDFA844-ABB7-46D4-B54D-3EE8136553F0}" srcId="{E04E8E84-53E3-455B-A772-8832DC353BBD}" destId="{F6AA6E56-CE27-4E55-ACD4-809B2A204752}" srcOrd="1" destOrd="0" parTransId="{F7A5D081-7ED1-492B-AA7C-9CE324D8EE0B}" sibTransId="{D1C9D816-0FF4-4BAD-B731-9BAD427A4082}"/>
    <dgm:cxn modelId="{32066165-8166-4848-A601-8BC2409689A9}" srcId="{4BAAFB57-B305-4869-943E-B02652335A65}" destId="{AE39080D-1786-4C45-841A-0785AFABED60}" srcOrd="3" destOrd="0" parTransId="{030C7384-2528-4FC4-9292-AC41DFDC6E80}" sibTransId="{EDFCC59F-DCA8-4C7B-AABD-93DD05F7A83A}"/>
    <dgm:cxn modelId="{8167D767-B989-4284-A075-63D6478123B4}" type="presOf" srcId="{7662360A-9214-46CE-91CA-050C8DC1B416}" destId="{0556EAA5-53A3-4F5B-A024-C155D96218A7}" srcOrd="0" destOrd="5" presId="urn:microsoft.com/office/officeart/2005/8/layout/cycle4"/>
    <dgm:cxn modelId="{5916746A-C3B2-45C0-BAE5-9F99281F9AA9}" type="presOf" srcId="{0BF880E4-7555-4540-ADC3-F238C11612B5}" destId="{45CC7623-5E61-496A-8940-68069C2DCFC1}" srcOrd="1" destOrd="0" presId="urn:microsoft.com/office/officeart/2005/8/layout/cycle4"/>
    <dgm:cxn modelId="{B4FDA14B-38A5-4CCB-B6A4-CFFF37CF841C}" type="presOf" srcId="{C8640BB3-58CF-4AA1-B1BB-384E3F457B2E}" destId="{2A18131B-AFF7-4C37-BBAA-BF289768FCDE}" srcOrd="1" destOrd="3" presId="urn:microsoft.com/office/officeart/2005/8/layout/cycle4"/>
    <dgm:cxn modelId="{11B9D96C-97FD-41E9-A2AB-3FC24CAE337A}" type="presOf" srcId="{A2690999-0B15-4BC6-8323-08F280F4D622}" destId="{69CD22A1-B267-4A71-A6B9-48F6F53B2A67}" srcOrd="0" destOrd="0" presId="urn:microsoft.com/office/officeart/2005/8/layout/cycle4"/>
    <dgm:cxn modelId="{5ACFE86F-3D33-4ACF-9E39-1FD061B8F767}" type="presOf" srcId="{53F7F9BC-8DCF-49EC-B960-55D3C64BE150}" destId="{2A18131B-AFF7-4C37-BBAA-BF289768FCDE}" srcOrd="1" destOrd="0" presId="urn:microsoft.com/office/officeart/2005/8/layout/cycle4"/>
    <dgm:cxn modelId="{4F4C8072-DEB9-49E1-8B3E-B98A983C57F8}" type="presOf" srcId="{A32B9EEC-7629-4E95-8E8C-D43243F27D76}" destId="{2A18131B-AFF7-4C37-BBAA-BF289768FCDE}" srcOrd="1" destOrd="2" presId="urn:microsoft.com/office/officeart/2005/8/layout/cycle4"/>
    <dgm:cxn modelId="{3015F273-04A8-4EDF-AB3B-CCFA1EE7E7D6}" type="presOf" srcId="{9D904505-882E-4FC0-8447-B1141B2D37D6}" destId="{427ADE56-11E0-40C1-B235-0C33CCF709EA}" srcOrd="0" destOrd="1" presId="urn:microsoft.com/office/officeart/2005/8/layout/cycle4"/>
    <dgm:cxn modelId="{CA979055-C002-4ADF-895B-678CC89726D3}" type="presOf" srcId="{9D904505-882E-4FC0-8447-B1141B2D37D6}" destId="{45CC7623-5E61-496A-8940-68069C2DCFC1}" srcOrd="1" destOrd="1" presId="urn:microsoft.com/office/officeart/2005/8/layout/cycle4"/>
    <dgm:cxn modelId="{F7851876-ABCA-4DF9-882A-2D5872C56DE1}" type="presOf" srcId="{16251501-59A9-44E7-BE96-A1333A10226E}" destId="{75C4CB0B-9FB9-497A-A6A0-70F3D29752F6}" srcOrd="0" destOrd="0" presId="urn:microsoft.com/office/officeart/2005/8/layout/cycle4"/>
    <dgm:cxn modelId="{29644B76-0056-46B1-B320-F0B6143F1162}" srcId="{A0A4C9F4-C01C-42F8-8E4C-5F5828019914}" destId="{1B844532-D997-427C-8EEB-AEF826874A32}" srcOrd="4" destOrd="0" parTransId="{3315F004-979D-43F0-AE78-57BFAAB3E1EC}" sibTransId="{F253F9F5-A808-4DA8-BF25-CABD143E3950}"/>
    <dgm:cxn modelId="{39CBD856-8D33-4381-9CE7-2243FA26C362}" srcId="{4BAAFB57-B305-4869-943E-B02652335A65}" destId="{16251501-59A9-44E7-BE96-A1333A10226E}" srcOrd="0" destOrd="0" parTransId="{AB47601D-F3A4-47DC-803D-C62AEC8B7D69}" sibTransId="{67DF4FC8-F3B0-4C42-B3FA-0AC12483555D}"/>
    <dgm:cxn modelId="{8C2F4B5A-904B-4141-8371-9B1E5F8D08A2}" srcId="{A0A4C9F4-C01C-42F8-8E4C-5F5828019914}" destId="{C8640BB3-58CF-4AA1-B1BB-384E3F457B2E}" srcOrd="3" destOrd="0" parTransId="{546104AB-57F1-4B5C-BAAE-56E4C8D2ABAF}" sibTransId="{21C4A36E-1853-4A68-8BE5-8FBCA0706F0A}"/>
    <dgm:cxn modelId="{C7078F7A-8927-41F5-8EFD-F0356F85F64F}" srcId="{A0A4C9F4-C01C-42F8-8E4C-5F5828019914}" destId="{4B18B00E-70F8-4A29-87B7-F88016984627}" srcOrd="1" destOrd="0" parTransId="{C8CB88F1-E210-4C00-ABFE-138952C1FAC3}" sibTransId="{30CB0178-4FB3-4DB0-A8E0-1DBE093354E7}"/>
    <dgm:cxn modelId="{BA398789-DF0D-46A0-8821-424C061D9EC4}" type="presOf" srcId="{E04E8E84-53E3-455B-A772-8832DC353BBD}" destId="{66BA8A07-B313-43B6-BA44-BC89E48AAF6B}" srcOrd="0" destOrd="0" presId="urn:microsoft.com/office/officeart/2005/8/layout/cycle4"/>
    <dgm:cxn modelId="{D362928A-F691-4C01-9A0E-4D9E8B540C0A}" srcId="{B75AB910-E9DB-4F2B-AF89-3F56F8856E5F}" destId="{9D904505-882E-4FC0-8447-B1141B2D37D6}" srcOrd="1" destOrd="0" parTransId="{CECAE8A7-239E-4B21-9CFC-22D53473B572}" sibTransId="{2A69C538-D1EF-42E8-88D3-A6867055CE8F}"/>
    <dgm:cxn modelId="{C0E48692-61CB-4132-BEEB-7ECDD8170159}" type="presOf" srcId="{29DDDE3B-A1EF-499D-9093-439C236CB8E1}" destId="{06A80DA9-8695-44C8-9D21-00CFEF8855A7}" srcOrd="1" destOrd="5" presId="urn:microsoft.com/office/officeart/2005/8/layout/cycle4"/>
    <dgm:cxn modelId="{88A8B897-170D-45CA-8944-90350F7CB119}" srcId="{E04E8E84-53E3-455B-A772-8832DC353BBD}" destId="{A47FC27B-1B35-49E7-A188-C9F0CC5F78D5}" srcOrd="4" destOrd="0" parTransId="{B836E2AF-DADA-4036-AAF7-5F6BABB27EFF}" sibTransId="{C3ED1D75-94B0-4C6F-98EB-19A091D2E187}"/>
    <dgm:cxn modelId="{A2B5629B-CDE5-4F14-AEBB-1F28B43E41FA}" type="presOf" srcId="{AE39080D-1786-4C45-841A-0785AFABED60}" destId="{72C1CF50-40C7-402E-ACCE-F6D22E10B78D}" srcOrd="1" destOrd="3" presId="urn:microsoft.com/office/officeart/2005/8/layout/cycle4"/>
    <dgm:cxn modelId="{34F76E9F-6FA0-4374-8E1B-8FB9F376B637}" type="presOf" srcId="{8FC4001B-4E54-4719-A61E-A2CCC93E3796}" destId="{06A80DA9-8695-44C8-9D21-00CFEF8855A7}" srcOrd="1" destOrd="2" presId="urn:microsoft.com/office/officeart/2005/8/layout/cycle4"/>
    <dgm:cxn modelId="{1047A6A1-9DFD-4F4A-8D5D-4ED694771D0F}" type="presOf" srcId="{189AF782-3F2F-489F-BB20-30EC13C4CA04}" destId="{44ADED80-EDCD-42B7-8B0E-6E4BDCD578E0}" srcOrd="0" destOrd="0" presId="urn:microsoft.com/office/officeart/2005/8/layout/cycle4"/>
    <dgm:cxn modelId="{05CBE1A7-7B6E-4E09-B88A-DF15FFC823E8}" srcId="{E04E8E84-53E3-455B-A772-8832DC353BBD}" destId="{A2690999-0B15-4BC6-8323-08F280F4D622}" srcOrd="0" destOrd="0" parTransId="{17FE985E-C356-4B28-BAEE-A26ED6DBCCC1}" sibTransId="{8D0D1E86-9095-4FCC-B0E5-F4FE811F059B}"/>
    <dgm:cxn modelId="{FF11D2A9-A55C-4236-B3A8-50ACAF428CFD}" type="presOf" srcId="{3F99E143-3242-4283-B217-E9E726E94805}" destId="{2A18131B-AFF7-4C37-BBAA-BF289768FCDE}" srcOrd="1" destOrd="4" presId="urn:microsoft.com/office/officeart/2005/8/layout/cycle4"/>
    <dgm:cxn modelId="{FDA03BAD-ED36-4377-8FE1-CFA00E5EABEC}" type="presOf" srcId="{A47FC27B-1B35-49E7-A188-C9F0CC5F78D5}" destId="{69CD22A1-B267-4A71-A6B9-48F6F53B2A67}" srcOrd="0" destOrd="4" presId="urn:microsoft.com/office/officeart/2005/8/layout/cycle4"/>
    <dgm:cxn modelId="{BE075EB2-7409-422C-BA7F-6B4B6BBB6636}" type="presOf" srcId="{3F99E143-3242-4283-B217-E9E726E94805}" destId="{0556EAA5-53A3-4F5B-A024-C155D96218A7}" srcOrd="0" destOrd="4" presId="urn:microsoft.com/office/officeart/2005/8/layout/cycle4"/>
    <dgm:cxn modelId="{93F50EBA-F2A0-4705-9EC0-06E25D9FCA1B}" srcId="{B75AB910-E9DB-4F2B-AF89-3F56F8856E5F}" destId="{42D1C8A5-FA46-46BC-9AD0-593CF129056B}" srcOrd="2" destOrd="0" parTransId="{640A84E6-16F3-4E5D-8586-566F0A810272}" sibTransId="{3C35B4DC-651D-43E8-9DE9-224826C0A9D2}"/>
    <dgm:cxn modelId="{62365CBC-04C3-4862-B94A-C9FDF35EB1F3}" srcId="{4BAAFB57-B305-4869-943E-B02652335A65}" destId="{8391C42F-4029-451F-8267-99763C0C9B8A}" srcOrd="1" destOrd="0" parTransId="{FAF37811-FEB5-4BC9-A2A9-31E3A5CD0AC1}" sibTransId="{1049FCD7-1F5E-46CB-831A-992A988C829F}"/>
    <dgm:cxn modelId="{3F2160BD-8609-4C06-A435-A76272905839}" type="presOf" srcId="{42D1C8A5-FA46-46BC-9AD0-593CF129056B}" destId="{45CC7623-5E61-496A-8940-68069C2DCFC1}" srcOrd="1" destOrd="2" presId="urn:microsoft.com/office/officeart/2005/8/layout/cycle4"/>
    <dgm:cxn modelId="{FDDF4DBD-B03B-4A04-B301-BD9B4B81A674}" srcId="{1B844532-D997-427C-8EEB-AEF826874A32}" destId="{624B99D1-E147-451A-8B61-BC216B646C44}" srcOrd="0" destOrd="0" parTransId="{C7412A92-4CA5-4107-9145-FFBE9C605F2B}" sibTransId="{CA63B360-BD61-49AE-86FD-499735C37449}"/>
    <dgm:cxn modelId="{F26C55D1-F1CA-44B8-9E8D-586C86A8B151}" type="presOf" srcId="{A47FC27B-1B35-49E7-A188-C9F0CC5F78D5}" destId="{06A80DA9-8695-44C8-9D21-00CFEF8855A7}" srcOrd="1" destOrd="4" presId="urn:microsoft.com/office/officeart/2005/8/layout/cycle4"/>
    <dgm:cxn modelId="{5421AFD1-1FBF-429C-B2B4-FDCB171AAB48}" type="presOf" srcId="{F6AA6E56-CE27-4E55-ACD4-809B2A204752}" destId="{06A80DA9-8695-44C8-9D21-00CFEF8855A7}" srcOrd="1" destOrd="1" presId="urn:microsoft.com/office/officeart/2005/8/layout/cycle4"/>
    <dgm:cxn modelId="{552D19D2-84BC-4033-9F48-8254AE8E8559}" type="presOf" srcId="{0BCBC799-7F38-4293-A034-2875CF745B0C}" destId="{69CD22A1-B267-4A71-A6B9-48F6F53B2A67}" srcOrd="0" destOrd="3" presId="urn:microsoft.com/office/officeart/2005/8/layout/cycle4"/>
    <dgm:cxn modelId="{25EC47D2-09F5-454F-94E2-4046F6A148D4}" type="presOf" srcId="{53F7F9BC-8DCF-49EC-B960-55D3C64BE150}" destId="{0556EAA5-53A3-4F5B-A024-C155D96218A7}" srcOrd="0" destOrd="0" presId="urn:microsoft.com/office/officeart/2005/8/layout/cycle4"/>
    <dgm:cxn modelId="{8B5403D3-20C7-413D-8CAF-AC561B25D9A3}" srcId="{C8640BB3-58CF-4AA1-B1BB-384E3F457B2E}" destId="{3F99E143-3242-4283-B217-E9E726E94805}" srcOrd="0" destOrd="0" parTransId="{8ECC2DFF-27A0-4AAD-AC98-B07708596736}" sibTransId="{B1F9C83C-5186-4019-8314-3D4334A91FA4}"/>
    <dgm:cxn modelId="{E09BA2D4-035B-465F-897C-85E1683CAC03}" srcId="{B75AB910-E9DB-4F2B-AF89-3F56F8856E5F}" destId="{A98B73BF-31EE-4BA4-AE8F-03202820F109}" srcOrd="3" destOrd="0" parTransId="{3B46F202-37B3-4613-B561-A149AD461EB5}" sibTransId="{AB82EC67-ECBA-4470-A832-94E3D29C0520}"/>
    <dgm:cxn modelId="{7966B2D4-0145-4863-B274-099604DEB009}" type="presOf" srcId="{4B18B00E-70F8-4A29-87B7-F88016984627}" destId="{0556EAA5-53A3-4F5B-A024-C155D96218A7}" srcOrd="0" destOrd="1" presId="urn:microsoft.com/office/officeart/2005/8/layout/cycle4"/>
    <dgm:cxn modelId="{B119B7D6-913B-46C0-8B9F-46DB5D251927}" type="presOf" srcId="{8391C42F-4029-451F-8267-99763C0C9B8A}" destId="{72C1CF50-40C7-402E-ACCE-F6D22E10B78D}" srcOrd="1" destOrd="1" presId="urn:microsoft.com/office/officeart/2005/8/layout/cycle4"/>
    <dgm:cxn modelId="{8E5863D8-0407-4AC7-AD03-3E8A1D6F06AD}" type="presOf" srcId="{624B99D1-E147-451A-8B61-BC216B646C44}" destId="{2A18131B-AFF7-4C37-BBAA-BF289768FCDE}" srcOrd="1" destOrd="7" presId="urn:microsoft.com/office/officeart/2005/8/layout/cycle4"/>
    <dgm:cxn modelId="{8F0EAADA-6D13-429B-A938-D2258FAC3629}" type="presOf" srcId="{A98B73BF-31EE-4BA4-AE8F-03202820F109}" destId="{45CC7623-5E61-496A-8940-68069C2DCFC1}" srcOrd="1" destOrd="3" presId="urn:microsoft.com/office/officeart/2005/8/layout/cycle4"/>
    <dgm:cxn modelId="{B0C2E2DC-26A3-4623-A895-20E4213860E9}" type="presOf" srcId="{29DDDE3B-A1EF-499D-9093-439C236CB8E1}" destId="{69CD22A1-B267-4A71-A6B9-48F6F53B2A67}" srcOrd="0" destOrd="5" presId="urn:microsoft.com/office/officeart/2005/8/layout/cycle4"/>
    <dgm:cxn modelId="{506211DD-18A6-41DC-A314-F5A1E70724D2}" type="presOf" srcId="{A32B9EEC-7629-4E95-8E8C-D43243F27D76}" destId="{0556EAA5-53A3-4F5B-A024-C155D96218A7}" srcOrd="0" destOrd="2" presId="urn:microsoft.com/office/officeart/2005/8/layout/cycle4"/>
    <dgm:cxn modelId="{F7CB0CDE-50DC-41E8-BA07-7D78A0C9EB5C}" type="presOf" srcId="{624B99D1-E147-451A-8B61-BC216B646C44}" destId="{0556EAA5-53A3-4F5B-A024-C155D96218A7}" srcOrd="0" destOrd="7" presId="urn:microsoft.com/office/officeart/2005/8/layout/cycle4"/>
    <dgm:cxn modelId="{73D041DF-BE6C-4C45-A2D7-67D7803F2730}" type="presOf" srcId="{16251501-59A9-44E7-BE96-A1333A10226E}" destId="{72C1CF50-40C7-402E-ACCE-F6D22E10B78D}" srcOrd="1" destOrd="0" presId="urn:microsoft.com/office/officeart/2005/8/layout/cycle4"/>
    <dgm:cxn modelId="{4835D8E0-B925-4B7C-8914-E635765D8D81}" type="presOf" srcId="{A0A4C9F4-C01C-42F8-8E4C-5F5828019914}" destId="{2FC4CA22-8BD6-43F8-8669-DF379E846D9F}" srcOrd="0" destOrd="0" presId="urn:microsoft.com/office/officeart/2005/8/layout/cycle4"/>
    <dgm:cxn modelId="{2D5F99E8-BBDD-4ED1-A4E1-FA070979F23E}" type="presOf" srcId="{4B18B00E-70F8-4A29-87B7-F88016984627}" destId="{2A18131B-AFF7-4C37-BBAA-BF289768FCDE}" srcOrd="1" destOrd="1" presId="urn:microsoft.com/office/officeart/2005/8/layout/cycle4"/>
    <dgm:cxn modelId="{B49C74E9-8F54-4A24-BF85-2A8D3932BEAD}" srcId="{189AF782-3F2F-489F-BB20-30EC13C4CA04}" destId="{4BAAFB57-B305-4869-943E-B02652335A65}" srcOrd="1" destOrd="0" parTransId="{CD9FF164-5169-446D-BF0C-1F4F04330796}" sibTransId="{68130A3E-D9C4-4413-8996-2FEA5CEE95E9}"/>
    <dgm:cxn modelId="{A842FAEA-393D-45A2-B111-2643454CFC79}" type="presOf" srcId="{B75AB910-E9DB-4F2B-AF89-3F56F8856E5F}" destId="{B44066C4-894A-4B61-B02C-EEFE418A8862}" srcOrd="0" destOrd="0" presId="urn:microsoft.com/office/officeart/2005/8/layout/cycle4"/>
    <dgm:cxn modelId="{80DE8BED-4728-411B-9C1E-FD5BBA60BE99}" type="presOf" srcId="{0BF880E4-7555-4540-ADC3-F238C11612B5}" destId="{427ADE56-11E0-40C1-B235-0C33CCF709EA}" srcOrd="0" destOrd="0" presId="urn:microsoft.com/office/officeart/2005/8/layout/cycle4"/>
    <dgm:cxn modelId="{8467E7F0-0780-4986-859E-751FB4620524}" srcId="{E04E8E84-53E3-455B-A772-8832DC353BBD}" destId="{29DDDE3B-A1EF-499D-9093-439C236CB8E1}" srcOrd="5" destOrd="0" parTransId="{4ADD12F8-3DA1-4A3A-AEC8-69607558B7BC}" sibTransId="{1FB18D88-9B16-4BA7-8EBE-3410556175CA}"/>
    <dgm:cxn modelId="{0891FBF0-4BBB-4843-A075-36553951FB19}" srcId="{189AF782-3F2F-489F-BB20-30EC13C4CA04}" destId="{E04E8E84-53E3-455B-A772-8832DC353BBD}" srcOrd="2" destOrd="0" parTransId="{78F7B096-7497-4D70-B586-C299E0CCA4D5}" sibTransId="{15574162-7018-42A3-8392-1E02276E3438}"/>
    <dgm:cxn modelId="{E3953CF1-CDCF-4290-BE0C-76129EBFDE3A}" type="presOf" srcId="{1B844532-D997-427C-8EEB-AEF826874A32}" destId="{2A18131B-AFF7-4C37-BBAA-BF289768FCDE}" srcOrd="1" destOrd="6" presId="urn:microsoft.com/office/officeart/2005/8/layout/cycle4"/>
    <dgm:cxn modelId="{5496D1F1-5672-4432-B651-C8078AD30888}" type="presOf" srcId="{8391C42F-4029-451F-8267-99763C0C9B8A}" destId="{75C4CB0B-9FB9-497A-A6A0-70F3D29752F6}" srcOrd="0" destOrd="1" presId="urn:microsoft.com/office/officeart/2005/8/layout/cycle4"/>
    <dgm:cxn modelId="{A42834F6-822B-4614-9EF2-D5F9006C0D98}" srcId="{A0A4C9F4-C01C-42F8-8E4C-5F5828019914}" destId="{A32B9EEC-7629-4E95-8E8C-D43243F27D76}" srcOrd="2" destOrd="0" parTransId="{670E31F7-9C5F-429E-84F7-D78AF7722920}" sibTransId="{4A9B04CD-DD95-40A0-B474-A4964ECC2932}"/>
    <dgm:cxn modelId="{C80848F7-742B-4EB2-90C0-4A68856FEB3C}" srcId="{A0A4C9F4-C01C-42F8-8E4C-5F5828019914}" destId="{53F7F9BC-8DCF-49EC-B960-55D3C64BE150}" srcOrd="0" destOrd="0" parTransId="{E8990497-691E-4A1B-B22B-356374D85C4E}" sibTransId="{7DF7C064-0348-4C55-8E9F-9BBA81E3E9B5}"/>
    <dgm:cxn modelId="{6D86D1A6-254A-44DA-B793-B2DFE9ECD8C6}" type="presParOf" srcId="{44ADED80-EDCD-42B7-8B0E-6E4BDCD578E0}" destId="{2DFAAD35-ECFA-4BF0-A4B6-C1AAE7E511E8}" srcOrd="0" destOrd="0" presId="urn:microsoft.com/office/officeart/2005/8/layout/cycle4"/>
    <dgm:cxn modelId="{C0BD2D7D-96B5-49CA-87C8-21C6044503D9}" type="presParOf" srcId="{2DFAAD35-ECFA-4BF0-A4B6-C1AAE7E511E8}" destId="{F7BAEB0A-B510-4086-B940-5D928848D75B}" srcOrd="0" destOrd="0" presId="urn:microsoft.com/office/officeart/2005/8/layout/cycle4"/>
    <dgm:cxn modelId="{42077864-4D8C-4948-ADDA-4AC6DE729715}" type="presParOf" srcId="{F7BAEB0A-B510-4086-B940-5D928848D75B}" destId="{0556EAA5-53A3-4F5B-A024-C155D96218A7}" srcOrd="0" destOrd="0" presId="urn:microsoft.com/office/officeart/2005/8/layout/cycle4"/>
    <dgm:cxn modelId="{48F2D0AC-7B84-452B-83FF-7D7A2E58E205}" type="presParOf" srcId="{F7BAEB0A-B510-4086-B940-5D928848D75B}" destId="{2A18131B-AFF7-4C37-BBAA-BF289768FCDE}" srcOrd="1" destOrd="0" presId="urn:microsoft.com/office/officeart/2005/8/layout/cycle4"/>
    <dgm:cxn modelId="{2BEE1E65-5E62-429C-A349-8793A0C74353}" type="presParOf" srcId="{2DFAAD35-ECFA-4BF0-A4B6-C1AAE7E511E8}" destId="{B2548D7F-7859-4CBB-8672-AD957BBEF928}" srcOrd="1" destOrd="0" presId="urn:microsoft.com/office/officeart/2005/8/layout/cycle4"/>
    <dgm:cxn modelId="{6DE1B747-1C0F-41A2-A874-42A7640C69DE}" type="presParOf" srcId="{B2548D7F-7859-4CBB-8672-AD957BBEF928}" destId="{75C4CB0B-9FB9-497A-A6A0-70F3D29752F6}" srcOrd="0" destOrd="0" presId="urn:microsoft.com/office/officeart/2005/8/layout/cycle4"/>
    <dgm:cxn modelId="{41AE8552-C6EA-46B2-9813-E7CFB9332D7B}" type="presParOf" srcId="{B2548D7F-7859-4CBB-8672-AD957BBEF928}" destId="{72C1CF50-40C7-402E-ACCE-F6D22E10B78D}" srcOrd="1" destOrd="0" presId="urn:microsoft.com/office/officeart/2005/8/layout/cycle4"/>
    <dgm:cxn modelId="{FFF3875E-75FE-4385-82D4-8CBDB713C37E}" type="presParOf" srcId="{2DFAAD35-ECFA-4BF0-A4B6-C1AAE7E511E8}" destId="{584EBB53-0A23-486F-AD0C-7FB8DD62E8D5}" srcOrd="2" destOrd="0" presId="urn:microsoft.com/office/officeart/2005/8/layout/cycle4"/>
    <dgm:cxn modelId="{E0BA086A-BF0B-4109-AA44-A55C11DBDCE7}" type="presParOf" srcId="{584EBB53-0A23-486F-AD0C-7FB8DD62E8D5}" destId="{69CD22A1-B267-4A71-A6B9-48F6F53B2A67}" srcOrd="0" destOrd="0" presId="urn:microsoft.com/office/officeart/2005/8/layout/cycle4"/>
    <dgm:cxn modelId="{18BE6269-A180-4C88-BC61-152FCC33A734}" type="presParOf" srcId="{584EBB53-0A23-486F-AD0C-7FB8DD62E8D5}" destId="{06A80DA9-8695-44C8-9D21-00CFEF8855A7}" srcOrd="1" destOrd="0" presId="urn:microsoft.com/office/officeart/2005/8/layout/cycle4"/>
    <dgm:cxn modelId="{4356B4DC-946B-45F0-A2C8-FF2094301D76}" type="presParOf" srcId="{2DFAAD35-ECFA-4BF0-A4B6-C1AAE7E511E8}" destId="{7F4C08A0-0837-4048-A128-945D841E42AE}" srcOrd="3" destOrd="0" presId="urn:microsoft.com/office/officeart/2005/8/layout/cycle4"/>
    <dgm:cxn modelId="{C135F416-3787-4BD1-84C0-E4386022B590}" type="presParOf" srcId="{7F4C08A0-0837-4048-A128-945D841E42AE}" destId="{427ADE56-11E0-40C1-B235-0C33CCF709EA}" srcOrd="0" destOrd="0" presId="urn:microsoft.com/office/officeart/2005/8/layout/cycle4"/>
    <dgm:cxn modelId="{8F17D09F-09C3-44DD-AA42-9CB09D18309A}" type="presParOf" srcId="{7F4C08A0-0837-4048-A128-945D841E42AE}" destId="{45CC7623-5E61-496A-8940-68069C2DCFC1}" srcOrd="1" destOrd="0" presId="urn:microsoft.com/office/officeart/2005/8/layout/cycle4"/>
    <dgm:cxn modelId="{C7EA7BAE-CB3D-4D08-A233-8D96D62CB80F}" type="presParOf" srcId="{2DFAAD35-ECFA-4BF0-A4B6-C1AAE7E511E8}" destId="{07C9547E-7288-4643-86F8-34FEFD0E58FB}" srcOrd="4" destOrd="0" presId="urn:microsoft.com/office/officeart/2005/8/layout/cycle4"/>
    <dgm:cxn modelId="{FCDF4B55-A3BE-4E61-A2C1-09A334FE1FC5}" type="presParOf" srcId="{44ADED80-EDCD-42B7-8B0E-6E4BDCD578E0}" destId="{CF2A0A53-3D04-4ECC-83E5-81D4A94B2F5B}" srcOrd="1" destOrd="0" presId="urn:microsoft.com/office/officeart/2005/8/layout/cycle4"/>
    <dgm:cxn modelId="{34D3E638-025D-4E71-9126-CF11AF03366C}" type="presParOf" srcId="{CF2A0A53-3D04-4ECC-83E5-81D4A94B2F5B}" destId="{2FC4CA22-8BD6-43F8-8669-DF379E846D9F}" srcOrd="0" destOrd="0" presId="urn:microsoft.com/office/officeart/2005/8/layout/cycle4"/>
    <dgm:cxn modelId="{C727137B-B00D-41DE-8085-D6DF10D5FB71}" type="presParOf" srcId="{CF2A0A53-3D04-4ECC-83E5-81D4A94B2F5B}" destId="{B3E822DC-55C3-4226-B97B-3436B4F71311}" srcOrd="1" destOrd="0" presId="urn:microsoft.com/office/officeart/2005/8/layout/cycle4"/>
    <dgm:cxn modelId="{13DFA147-2416-4E06-ACA0-DB49712F0F46}" type="presParOf" srcId="{CF2A0A53-3D04-4ECC-83E5-81D4A94B2F5B}" destId="{66BA8A07-B313-43B6-BA44-BC89E48AAF6B}" srcOrd="2" destOrd="0" presId="urn:microsoft.com/office/officeart/2005/8/layout/cycle4"/>
    <dgm:cxn modelId="{6EF7F70C-55C2-40AD-9384-410E5033D761}" type="presParOf" srcId="{CF2A0A53-3D04-4ECC-83E5-81D4A94B2F5B}" destId="{B44066C4-894A-4B61-B02C-EEFE418A8862}" srcOrd="3" destOrd="0" presId="urn:microsoft.com/office/officeart/2005/8/layout/cycle4"/>
    <dgm:cxn modelId="{A72021CE-EC75-40DB-AB78-7CFC451D3EA1}" type="presParOf" srcId="{CF2A0A53-3D04-4ECC-83E5-81D4A94B2F5B}" destId="{899C987A-2B22-4EF9-8F0C-BC6681E5C7D3}" srcOrd="4" destOrd="0" presId="urn:microsoft.com/office/officeart/2005/8/layout/cycle4"/>
    <dgm:cxn modelId="{59879304-542C-4B5C-9AB8-5ECB36180A63}" type="presParOf" srcId="{44ADED80-EDCD-42B7-8B0E-6E4BDCD578E0}" destId="{7B8C7623-92A6-4E6A-B400-272E7C7B08D9}" srcOrd="2" destOrd="0" presId="urn:microsoft.com/office/officeart/2005/8/layout/cycle4"/>
    <dgm:cxn modelId="{6E710EF8-1CD9-457D-B34E-0CD1DD853EFA}" type="presParOf" srcId="{44ADED80-EDCD-42B7-8B0E-6E4BDCD578E0}" destId="{8507094D-DD00-4E44-9BAC-525F052D7BB9}"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CD22A1-B267-4A71-A6B9-48F6F53B2A67}">
      <dsp:nvSpPr>
        <dsp:cNvPr id="0" name=""/>
        <dsp:cNvSpPr/>
      </dsp:nvSpPr>
      <dsp:spPr>
        <a:xfrm>
          <a:off x="2719216" y="1785457"/>
          <a:ext cx="1235512" cy="91803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en-US" sz="800" kern="1200"/>
            <a:t>Mental Health</a:t>
          </a:r>
        </a:p>
        <a:p>
          <a:pPr marL="57150" lvl="1" indent="-57150" algn="l" defTabSz="355600">
            <a:lnSpc>
              <a:spcPct val="90000"/>
            </a:lnSpc>
            <a:spcBef>
              <a:spcPct val="0"/>
            </a:spcBef>
            <a:spcAft>
              <a:spcPct val="15000"/>
            </a:spcAft>
            <a:buChar char="•"/>
          </a:pPr>
          <a:r>
            <a:rPr lang="en-US" sz="800" kern="1200"/>
            <a:t>Diagnosis</a:t>
          </a:r>
        </a:p>
        <a:p>
          <a:pPr marL="57150" lvl="1" indent="-57150" algn="l" defTabSz="355600">
            <a:lnSpc>
              <a:spcPct val="90000"/>
            </a:lnSpc>
            <a:spcBef>
              <a:spcPct val="0"/>
            </a:spcBef>
            <a:spcAft>
              <a:spcPct val="15000"/>
            </a:spcAft>
            <a:buChar char="•"/>
          </a:pPr>
          <a:r>
            <a:rPr lang="en-US" sz="800" kern="1200"/>
            <a:t>Therapy</a:t>
          </a:r>
        </a:p>
        <a:p>
          <a:pPr marL="57150" lvl="1" indent="-57150" algn="l" defTabSz="355600">
            <a:lnSpc>
              <a:spcPct val="90000"/>
            </a:lnSpc>
            <a:spcBef>
              <a:spcPct val="0"/>
            </a:spcBef>
            <a:spcAft>
              <a:spcPct val="15000"/>
            </a:spcAft>
            <a:buChar char="•"/>
          </a:pPr>
          <a:r>
            <a:rPr lang="en-US" sz="800" kern="1200"/>
            <a:t>Family Physician</a:t>
          </a:r>
        </a:p>
        <a:p>
          <a:pPr marL="57150" lvl="1" indent="-57150" algn="l" defTabSz="355600">
            <a:lnSpc>
              <a:spcPct val="90000"/>
            </a:lnSpc>
            <a:spcBef>
              <a:spcPct val="0"/>
            </a:spcBef>
            <a:spcAft>
              <a:spcPct val="15000"/>
            </a:spcAft>
            <a:buChar char="•"/>
          </a:pPr>
          <a:r>
            <a:rPr lang="en-US" sz="800" kern="1200"/>
            <a:t>Grief and Loss</a:t>
          </a:r>
        </a:p>
        <a:p>
          <a:pPr marL="57150" lvl="1" indent="-57150" algn="l" defTabSz="177800">
            <a:lnSpc>
              <a:spcPct val="90000"/>
            </a:lnSpc>
            <a:spcBef>
              <a:spcPct val="0"/>
            </a:spcBef>
            <a:spcAft>
              <a:spcPct val="15000"/>
            </a:spcAft>
            <a:buChar char="•"/>
          </a:pPr>
          <a:endParaRPr lang="en-US" sz="400" kern="1200"/>
        </a:p>
      </dsp:txBody>
      <dsp:txXfrm>
        <a:off x="3110036" y="2035132"/>
        <a:ext cx="824527" cy="648195"/>
      </dsp:txXfrm>
    </dsp:sp>
    <dsp:sp modelId="{427ADE56-11E0-40C1-B235-0C33CCF709EA}">
      <dsp:nvSpPr>
        <dsp:cNvPr id="0" name=""/>
        <dsp:cNvSpPr/>
      </dsp:nvSpPr>
      <dsp:spPr>
        <a:xfrm>
          <a:off x="703379" y="1844309"/>
          <a:ext cx="1235512" cy="80033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anchor="t" anchorCtr="0">
          <a:noAutofit/>
        </a:bodyPr>
        <a:lstStyle/>
        <a:p>
          <a:pPr marL="57150" lvl="1" indent="-57150" algn="l" defTabSz="311150">
            <a:lnSpc>
              <a:spcPct val="90000"/>
            </a:lnSpc>
            <a:spcBef>
              <a:spcPct val="0"/>
            </a:spcBef>
            <a:spcAft>
              <a:spcPct val="15000"/>
            </a:spcAft>
            <a:buChar char="•"/>
          </a:pPr>
          <a:r>
            <a:rPr lang="en-US" sz="700" kern="1200"/>
            <a:t>sense of belonging</a:t>
          </a:r>
        </a:p>
        <a:p>
          <a:pPr marL="57150" lvl="1" indent="-57150" algn="l" defTabSz="311150">
            <a:lnSpc>
              <a:spcPct val="90000"/>
            </a:lnSpc>
            <a:spcBef>
              <a:spcPct val="0"/>
            </a:spcBef>
            <a:spcAft>
              <a:spcPct val="15000"/>
            </a:spcAft>
            <a:buChar char="•"/>
          </a:pPr>
          <a:r>
            <a:rPr lang="en-US" sz="700" kern="1200"/>
            <a:t>connectedness</a:t>
          </a:r>
        </a:p>
        <a:p>
          <a:pPr marL="57150" lvl="1" indent="-57150" algn="l" defTabSz="311150">
            <a:lnSpc>
              <a:spcPct val="90000"/>
            </a:lnSpc>
            <a:spcBef>
              <a:spcPct val="0"/>
            </a:spcBef>
            <a:spcAft>
              <a:spcPct val="15000"/>
            </a:spcAft>
            <a:buChar char="•"/>
          </a:pPr>
          <a:r>
            <a:rPr lang="en-US" sz="700" kern="1200"/>
            <a:t>support</a:t>
          </a:r>
        </a:p>
        <a:p>
          <a:pPr marL="57150" lvl="1" indent="-57150" algn="l" defTabSz="311150">
            <a:lnSpc>
              <a:spcPct val="90000"/>
            </a:lnSpc>
            <a:spcBef>
              <a:spcPct val="0"/>
            </a:spcBef>
            <a:spcAft>
              <a:spcPct val="15000"/>
            </a:spcAft>
            <a:buChar char="•"/>
          </a:pPr>
          <a:r>
            <a:rPr lang="en-US" sz="700" kern="1200" dirty="0"/>
            <a:t>Resources</a:t>
          </a:r>
        </a:p>
      </dsp:txBody>
      <dsp:txXfrm>
        <a:off x="720960" y="2061973"/>
        <a:ext cx="829697" cy="565087"/>
      </dsp:txXfrm>
    </dsp:sp>
    <dsp:sp modelId="{75C4CB0B-9FB9-497A-A6A0-70F3D29752F6}">
      <dsp:nvSpPr>
        <dsp:cNvPr id="0" name=""/>
        <dsp:cNvSpPr/>
      </dsp:nvSpPr>
      <dsp:spPr>
        <a:xfrm>
          <a:off x="2719216" y="143603"/>
          <a:ext cx="1235512" cy="80033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en-US" sz="800" kern="1200"/>
            <a:t>Family History</a:t>
          </a:r>
        </a:p>
        <a:p>
          <a:pPr marL="57150" lvl="1" indent="-57150" algn="l" defTabSz="355600">
            <a:lnSpc>
              <a:spcPct val="90000"/>
            </a:lnSpc>
            <a:spcBef>
              <a:spcPct val="0"/>
            </a:spcBef>
            <a:spcAft>
              <a:spcPct val="15000"/>
            </a:spcAft>
            <a:buChar char="•"/>
          </a:pPr>
          <a:r>
            <a:rPr lang="en-US" sz="800" kern="1200"/>
            <a:t>ACES</a:t>
          </a:r>
        </a:p>
        <a:p>
          <a:pPr marL="57150" lvl="1" indent="-57150" algn="l" defTabSz="355600">
            <a:lnSpc>
              <a:spcPct val="90000"/>
            </a:lnSpc>
            <a:spcBef>
              <a:spcPct val="0"/>
            </a:spcBef>
            <a:spcAft>
              <a:spcPct val="15000"/>
            </a:spcAft>
            <a:buChar char="•"/>
          </a:pPr>
          <a:r>
            <a:rPr lang="en-US" sz="800" kern="1200"/>
            <a:t>Community Agency Involvment</a:t>
          </a:r>
        </a:p>
        <a:p>
          <a:pPr marL="57150" lvl="1" indent="-57150" algn="l" defTabSz="355600">
            <a:lnSpc>
              <a:spcPct val="90000"/>
            </a:lnSpc>
            <a:spcBef>
              <a:spcPct val="0"/>
            </a:spcBef>
            <a:spcAft>
              <a:spcPct val="15000"/>
            </a:spcAft>
            <a:buChar char="•"/>
          </a:pPr>
          <a:r>
            <a:rPr lang="en-US" sz="800" kern="1200"/>
            <a:t>Family Dynamics</a:t>
          </a:r>
        </a:p>
      </dsp:txBody>
      <dsp:txXfrm>
        <a:off x="3107451" y="161184"/>
        <a:ext cx="829697" cy="565087"/>
      </dsp:txXfrm>
    </dsp:sp>
    <dsp:sp modelId="{0556EAA5-53A3-4F5B-A024-C155D96218A7}">
      <dsp:nvSpPr>
        <dsp:cNvPr id="0" name=""/>
        <dsp:cNvSpPr/>
      </dsp:nvSpPr>
      <dsp:spPr>
        <a:xfrm>
          <a:off x="703379" y="-106720"/>
          <a:ext cx="1235512" cy="130098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t" anchorCtr="0">
          <a:noAutofit/>
        </a:bodyPr>
        <a:lstStyle/>
        <a:p>
          <a:pPr marL="57150" lvl="1" indent="-57150" algn="l" defTabSz="355600">
            <a:lnSpc>
              <a:spcPct val="90000"/>
            </a:lnSpc>
            <a:spcBef>
              <a:spcPct val="0"/>
            </a:spcBef>
            <a:spcAft>
              <a:spcPct val="15000"/>
            </a:spcAft>
            <a:buChar char="•"/>
          </a:pPr>
          <a:r>
            <a:rPr lang="en-US" sz="800" kern="1200"/>
            <a:t>assessments</a:t>
          </a:r>
        </a:p>
        <a:p>
          <a:pPr marL="57150" lvl="1" indent="-57150" algn="l" defTabSz="355600">
            <a:lnSpc>
              <a:spcPct val="90000"/>
            </a:lnSpc>
            <a:spcBef>
              <a:spcPct val="0"/>
            </a:spcBef>
            <a:spcAft>
              <a:spcPct val="15000"/>
            </a:spcAft>
            <a:buChar char="•"/>
          </a:pPr>
          <a:r>
            <a:rPr lang="en-US" sz="800" kern="1200"/>
            <a:t>appropriate programming</a:t>
          </a:r>
        </a:p>
        <a:p>
          <a:pPr marL="57150" lvl="1" indent="-57150" algn="l" defTabSz="355600">
            <a:lnSpc>
              <a:spcPct val="90000"/>
            </a:lnSpc>
            <a:spcBef>
              <a:spcPct val="0"/>
            </a:spcBef>
            <a:spcAft>
              <a:spcPct val="15000"/>
            </a:spcAft>
            <a:buChar char="•"/>
          </a:pPr>
          <a:r>
            <a:rPr lang="en-US" sz="800" kern="1200"/>
            <a:t>goal setting</a:t>
          </a:r>
        </a:p>
        <a:p>
          <a:pPr marL="57150" lvl="1" indent="-57150" algn="l" defTabSz="355600">
            <a:lnSpc>
              <a:spcPct val="90000"/>
            </a:lnSpc>
            <a:spcBef>
              <a:spcPct val="0"/>
            </a:spcBef>
            <a:spcAft>
              <a:spcPct val="15000"/>
            </a:spcAft>
            <a:buChar char="•"/>
          </a:pPr>
          <a:r>
            <a:rPr lang="en-US" sz="800" kern="1200"/>
            <a:t>Custom Building</a:t>
          </a:r>
        </a:p>
        <a:p>
          <a:pPr marL="114300" lvl="2" indent="-57150" algn="l" defTabSz="355600">
            <a:lnSpc>
              <a:spcPct val="90000"/>
            </a:lnSpc>
            <a:spcBef>
              <a:spcPct val="0"/>
            </a:spcBef>
            <a:spcAft>
              <a:spcPct val="15000"/>
            </a:spcAft>
            <a:buChar char="•"/>
          </a:pPr>
          <a:r>
            <a:rPr lang="en-US" sz="800" kern="1200"/>
            <a:t>redefining success</a:t>
          </a:r>
        </a:p>
        <a:p>
          <a:pPr marL="114300" lvl="2" indent="-57150" algn="l" defTabSz="355600">
            <a:lnSpc>
              <a:spcPct val="90000"/>
            </a:lnSpc>
            <a:spcBef>
              <a:spcPct val="0"/>
            </a:spcBef>
            <a:spcAft>
              <a:spcPct val="15000"/>
            </a:spcAft>
            <a:buChar char="•"/>
          </a:pPr>
          <a:r>
            <a:rPr lang="en-US" sz="800" kern="1200" dirty="0"/>
            <a:t>academic vs social/emotional goals</a:t>
          </a:r>
        </a:p>
        <a:p>
          <a:pPr marL="57150" lvl="1" indent="-57150" algn="l" defTabSz="355600">
            <a:lnSpc>
              <a:spcPct val="90000"/>
            </a:lnSpc>
            <a:spcBef>
              <a:spcPct val="0"/>
            </a:spcBef>
            <a:spcAft>
              <a:spcPct val="15000"/>
            </a:spcAft>
            <a:buChar char="•"/>
          </a:pPr>
          <a:r>
            <a:rPr lang="en-US" sz="800" kern="1200"/>
            <a:t>grading</a:t>
          </a:r>
        </a:p>
        <a:p>
          <a:pPr marL="114300" lvl="2" indent="-57150" algn="l" defTabSz="177800">
            <a:lnSpc>
              <a:spcPct val="90000"/>
            </a:lnSpc>
            <a:spcBef>
              <a:spcPct val="0"/>
            </a:spcBef>
            <a:spcAft>
              <a:spcPct val="15000"/>
            </a:spcAft>
            <a:buChar char="•"/>
          </a:pPr>
          <a:endParaRPr lang="en-US" sz="400" kern="1200"/>
        </a:p>
      </dsp:txBody>
      <dsp:txXfrm>
        <a:off x="728710" y="-81389"/>
        <a:ext cx="814197" cy="925073"/>
      </dsp:txXfrm>
    </dsp:sp>
    <dsp:sp modelId="{2FC4CA22-8BD6-43F8-8669-DF379E846D9F}">
      <dsp:nvSpPr>
        <dsp:cNvPr id="0" name=""/>
        <dsp:cNvSpPr/>
      </dsp:nvSpPr>
      <dsp:spPr>
        <a:xfrm>
          <a:off x="1214293" y="226510"/>
          <a:ext cx="1082949" cy="108294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Academic Profile</a:t>
          </a:r>
        </a:p>
      </dsp:txBody>
      <dsp:txXfrm>
        <a:off x="1531481" y="543698"/>
        <a:ext cx="765761" cy="765761"/>
      </dsp:txXfrm>
    </dsp:sp>
    <dsp:sp modelId="{B3E822DC-55C3-4226-B97B-3436B4F71311}">
      <dsp:nvSpPr>
        <dsp:cNvPr id="0" name=""/>
        <dsp:cNvSpPr/>
      </dsp:nvSpPr>
      <dsp:spPr>
        <a:xfrm rot="5400000">
          <a:off x="2381311" y="199729"/>
          <a:ext cx="1082949" cy="108294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dirty="0"/>
            <a:t>Family Profile</a:t>
          </a:r>
        </a:p>
      </dsp:txBody>
      <dsp:txXfrm rot="-5400000">
        <a:off x="2381311" y="516917"/>
        <a:ext cx="765761" cy="765761"/>
      </dsp:txXfrm>
    </dsp:sp>
    <dsp:sp modelId="{66BA8A07-B313-43B6-BA44-BC89E48AAF6B}">
      <dsp:nvSpPr>
        <dsp:cNvPr id="0" name=""/>
        <dsp:cNvSpPr/>
      </dsp:nvSpPr>
      <dsp:spPr>
        <a:xfrm rot="10800000">
          <a:off x="2354064" y="1323397"/>
          <a:ext cx="1082949" cy="108294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Social/Emotional Profile</a:t>
          </a:r>
        </a:p>
      </dsp:txBody>
      <dsp:txXfrm rot="10800000">
        <a:off x="2354064" y="1323397"/>
        <a:ext cx="765761" cy="765761"/>
      </dsp:txXfrm>
    </dsp:sp>
    <dsp:sp modelId="{B44066C4-894A-4B61-B02C-EEFE418A8862}">
      <dsp:nvSpPr>
        <dsp:cNvPr id="0" name=""/>
        <dsp:cNvSpPr/>
      </dsp:nvSpPr>
      <dsp:spPr>
        <a:xfrm rot="16200000">
          <a:off x="1221094" y="1332234"/>
          <a:ext cx="1082949" cy="1082949"/>
        </a:xfrm>
        <a:prstGeom prst="pieWedg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None/>
          </a:pPr>
          <a:r>
            <a:rPr lang="en-US" sz="1200" kern="1200"/>
            <a:t>School Culture Profile</a:t>
          </a:r>
        </a:p>
      </dsp:txBody>
      <dsp:txXfrm rot="5400000">
        <a:off x="1538282" y="1332234"/>
        <a:ext cx="765761" cy="765761"/>
      </dsp:txXfrm>
    </dsp:sp>
    <dsp:sp modelId="{7B8C7623-92A6-4E6A-B400-272E7C7B08D9}">
      <dsp:nvSpPr>
        <dsp:cNvPr id="0" name=""/>
        <dsp:cNvSpPr/>
      </dsp:nvSpPr>
      <dsp:spPr>
        <a:xfrm>
          <a:off x="2142101" y="1073293"/>
          <a:ext cx="373905" cy="325134"/>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507094D-DD00-4E44-9BAC-525F052D7BB9}">
      <dsp:nvSpPr>
        <dsp:cNvPr id="0" name=""/>
        <dsp:cNvSpPr/>
      </dsp:nvSpPr>
      <dsp:spPr>
        <a:xfrm rot="10800000">
          <a:off x="2142101" y="1198345"/>
          <a:ext cx="373905" cy="325134"/>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72345051-2045-45DA-935E-2E3CA1A69ADC}" type="datetimeFigureOut">
              <a:rPr lang="en-US" smtClean="0"/>
              <a:t>1/24/2022</a:t>
            </a:fld>
            <a:endParaRPr lang="en-US" dirty="0"/>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78543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8284675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945480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43323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79839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3200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27440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0934190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263669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3968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72345051-2045-45DA-935E-2E3CA1A69ADC}" type="datetimeFigureOut">
              <a:rPr lang="en-US" smtClean="0"/>
              <a:t>1/24/2022</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499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72345051-2045-45DA-935E-2E3CA1A69ADC}" type="datetimeFigureOut">
              <a:rPr lang="en-US" smtClean="0"/>
              <a:t>1/24/2022</a:t>
            </a:fld>
            <a:endParaRPr lang="en-US" dirty="0"/>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dirty="0"/>
          </a:p>
        </p:txBody>
      </p:sp>
    </p:spTree>
    <p:extLst>
      <p:ext uri="{BB962C8B-B14F-4D97-AF65-F5344CB8AC3E}">
        <p14:creationId xmlns:p14="http://schemas.microsoft.com/office/powerpoint/2010/main" val="1808253206"/>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2" r:id="rId6"/>
    <p:sldLayoutId id="2147483728" r:id="rId7"/>
    <p:sldLayoutId id="2147483729" r:id="rId8"/>
    <p:sldLayoutId id="2147483730" r:id="rId9"/>
    <p:sldLayoutId id="2147483731" r:id="rId10"/>
    <p:sldLayoutId id="2147483733" r:id="rId11"/>
  </p:sldLayoutIdLst>
  <p:txStyles>
    <p:titleStyle>
      <a:lvl1pPr algn="l" defTabSz="914400" rtl="0" eaLnBrk="1" latinLnBrk="0" hangingPunct="1">
        <a:lnSpc>
          <a:spcPct val="10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iirp.edu/restorative-practices/what-is-restorative-practice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irp.edu/restorative-practices/what-is-restorative-practic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hyperlink" Target="https://www.iirp.edu/restorative-practices/what-is-restorative-practices" TargetMode="Externa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iirp.edu/restorative-practices/what-is-restorative-practic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7F69E0-C4B0-4BEC-A689-4F8D877F05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Lake surronded by trees and hills">
            <a:extLst>
              <a:ext uri="{FF2B5EF4-FFF2-40B4-BE49-F238E27FC236}">
                <a16:creationId xmlns:a16="http://schemas.microsoft.com/office/drawing/2014/main" id="{CD61EA25-BCCC-41D2-8CF3-4F87A5DE65DA}"/>
              </a:ext>
            </a:extLst>
          </p:cNvPr>
          <p:cNvPicPr>
            <a:picLocks noChangeAspect="1"/>
          </p:cNvPicPr>
          <p:nvPr/>
        </p:nvPicPr>
        <p:blipFill rotWithShape="1">
          <a:blip r:embed="rId2">
            <a:alphaModFix amt="50000"/>
          </a:blip>
          <a:srcRect t="15709" r="-1" b="-1"/>
          <a:stretch/>
        </p:blipFill>
        <p:spPr>
          <a:xfrm>
            <a:off x="20" y="10"/>
            <a:ext cx="12188930" cy="6857990"/>
          </a:xfrm>
          <a:prstGeom prst="rect">
            <a:avLst/>
          </a:prstGeom>
        </p:spPr>
      </p:pic>
      <p:sp>
        <p:nvSpPr>
          <p:cNvPr id="2" name="Title 1">
            <a:extLst>
              <a:ext uri="{FF2B5EF4-FFF2-40B4-BE49-F238E27FC236}">
                <a16:creationId xmlns:a16="http://schemas.microsoft.com/office/drawing/2014/main" id="{28FE332D-B995-46C3-800E-D09AAFB58D63}"/>
              </a:ext>
            </a:extLst>
          </p:cNvPr>
          <p:cNvSpPr>
            <a:spLocks noGrp="1"/>
          </p:cNvSpPr>
          <p:nvPr>
            <p:ph type="ctrTitle"/>
          </p:nvPr>
        </p:nvSpPr>
        <p:spPr>
          <a:xfrm>
            <a:off x="1524000" y="1122363"/>
            <a:ext cx="9144000" cy="3063240"/>
          </a:xfrm>
        </p:spPr>
        <p:txBody>
          <a:bodyPr>
            <a:normAutofit fontScale="90000"/>
          </a:bodyPr>
          <a:lstStyle/>
          <a:p>
            <a:pPr algn="ctr"/>
            <a:r>
              <a:rPr lang="en-US" sz="10800" dirty="0"/>
              <a:t>Student Engagement</a:t>
            </a:r>
            <a:endParaRPr lang="en-CA" sz="10800" dirty="0"/>
          </a:p>
        </p:txBody>
      </p:sp>
      <p:sp>
        <p:nvSpPr>
          <p:cNvPr id="3" name="Subtitle 2">
            <a:extLst>
              <a:ext uri="{FF2B5EF4-FFF2-40B4-BE49-F238E27FC236}">
                <a16:creationId xmlns:a16="http://schemas.microsoft.com/office/drawing/2014/main" id="{AAC30D4D-B997-47E2-BB97-706983A38358}"/>
              </a:ext>
            </a:extLst>
          </p:cNvPr>
          <p:cNvSpPr>
            <a:spLocks noGrp="1"/>
          </p:cNvSpPr>
          <p:nvPr>
            <p:ph type="subTitle" idx="1"/>
          </p:nvPr>
        </p:nvSpPr>
        <p:spPr>
          <a:xfrm>
            <a:off x="1527048" y="4599432"/>
            <a:ext cx="9144000" cy="1536192"/>
          </a:xfrm>
        </p:spPr>
        <p:txBody>
          <a:bodyPr>
            <a:normAutofit/>
          </a:bodyPr>
          <a:lstStyle/>
          <a:p>
            <a:pPr algn="ctr"/>
            <a:r>
              <a:rPr lang="en-US" sz="3200" dirty="0"/>
              <a:t>Jim Kerr</a:t>
            </a:r>
          </a:p>
          <a:p>
            <a:pPr algn="ctr"/>
            <a:r>
              <a:rPr lang="en-US" sz="3200" dirty="0"/>
              <a:t>Student Engagement Consultant</a:t>
            </a:r>
            <a:endParaRPr lang="en-CA" sz="3200" dirty="0"/>
          </a:p>
        </p:txBody>
      </p:sp>
      <p:sp>
        <p:nvSpPr>
          <p:cNvPr id="11" name="Rectangle 6">
            <a:extLst>
              <a:ext uri="{FF2B5EF4-FFF2-40B4-BE49-F238E27FC236}">
                <a16:creationId xmlns:a16="http://schemas.microsoft.com/office/drawing/2014/main" id="{9F6380B4-6A1C-481E-8408-B4E6C75B9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74206" y="436862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0149316"/>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B39E7C"/>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1BDF23E-C6D5-4965-AB15-6A7C739B0D36}"/>
              </a:ext>
            </a:extLst>
          </p:cNvPr>
          <p:cNvSpPr>
            <a:spLocks noGrp="1"/>
          </p:cNvSpPr>
          <p:nvPr>
            <p:ph type="title"/>
          </p:nvPr>
        </p:nvSpPr>
        <p:spPr>
          <a:xfrm>
            <a:off x="838200" y="401221"/>
            <a:ext cx="10515600" cy="1348065"/>
          </a:xfrm>
        </p:spPr>
        <p:txBody>
          <a:bodyPr>
            <a:normAutofit fontScale="90000"/>
          </a:bodyPr>
          <a:lstStyle/>
          <a:p>
            <a:r>
              <a:rPr lang="en-US" sz="6800" dirty="0">
                <a:solidFill>
                  <a:schemeClr val="bg1"/>
                </a:solidFill>
              </a:rPr>
              <a:t>SEC </a:t>
            </a:r>
            <a:r>
              <a:rPr lang="en-US" sz="3100" dirty="0">
                <a:solidFill>
                  <a:schemeClr val="bg1"/>
                </a:solidFill>
              </a:rPr>
              <a:t>Description</a:t>
            </a:r>
            <a:r>
              <a:rPr lang="en-US" sz="6800" dirty="0">
                <a:solidFill>
                  <a:schemeClr val="bg1"/>
                </a:solidFill>
              </a:rPr>
              <a:t> of Responsibilities</a:t>
            </a:r>
            <a:endParaRPr lang="en-CA" sz="6800" dirty="0">
              <a:solidFill>
                <a:schemeClr val="bg1"/>
              </a:solidFill>
            </a:endParaRPr>
          </a:p>
        </p:txBody>
      </p:sp>
      <p:sp>
        <p:nvSpPr>
          <p:cNvPr id="3" name="Content Placeholder 2">
            <a:extLst>
              <a:ext uri="{FF2B5EF4-FFF2-40B4-BE49-F238E27FC236}">
                <a16:creationId xmlns:a16="http://schemas.microsoft.com/office/drawing/2014/main" id="{7F58D2C8-3DAF-4E58-9DF8-E40AD376C650}"/>
              </a:ext>
            </a:extLst>
          </p:cNvPr>
          <p:cNvSpPr>
            <a:spLocks noGrp="1"/>
          </p:cNvSpPr>
          <p:nvPr>
            <p:ph idx="1"/>
          </p:nvPr>
        </p:nvSpPr>
        <p:spPr>
          <a:xfrm>
            <a:off x="838200" y="2586789"/>
            <a:ext cx="10515600" cy="3590174"/>
          </a:xfrm>
        </p:spPr>
        <p:txBody>
          <a:bodyPr>
            <a:normAutofit fontScale="55000" lnSpcReduction="20000"/>
          </a:bodyPr>
          <a:lstStyle/>
          <a:p>
            <a:r>
              <a:rPr lang="en-US" dirty="0"/>
              <a:t>Consult with all Division schools discussing students with Engagement Issues.  I attend admin/counselling meetings in all of the schools weekly and/or monthly.  (e.g. attendance, lack of engagement with Learning, Mental Health etc.)</a:t>
            </a:r>
          </a:p>
          <a:p>
            <a:r>
              <a:rPr lang="en-US" dirty="0"/>
              <a:t>Connection between Child and Family Services, Blood Tribe Children Services, Children’s Mental Health, LPS, YEO’s, Youth Justice, Probation, </a:t>
            </a:r>
            <a:r>
              <a:rPr lang="en-US" dirty="0" err="1"/>
              <a:t>Mcman</a:t>
            </a:r>
            <a:r>
              <a:rPr lang="en-US" dirty="0"/>
              <a:t> Youth Services, Woods Homes and our School Division</a:t>
            </a:r>
          </a:p>
          <a:p>
            <a:r>
              <a:rPr lang="en-US" dirty="0"/>
              <a:t>Committee Work – Southern Alberta FASD Leadership Network, High Risk Youth Committee - CFS, Gang Exit Program Committee - </a:t>
            </a:r>
            <a:r>
              <a:rPr lang="en-US" dirty="0" err="1"/>
              <a:t>McMan</a:t>
            </a:r>
            <a:r>
              <a:rPr lang="en-US" dirty="0"/>
              <a:t> Youth Services, Better Beginnings Committee - AHS, Youth Team Committee with the Youth Crown </a:t>
            </a:r>
            <a:r>
              <a:rPr lang="en-US" dirty="0" err="1"/>
              <a:t>Prosectutor</a:t>
            </a:r>
            <a:r>
              <a:rPr lang="en-US" dirty="0"/>
              <a:t> -  Youth Justice</a:t>
            </a:r>
          </a:p>
          <a:p>
            <a:r>
              <a:rPr lang="en-US" dirty="0"/>
              <a:t>Oversee Success in School Planning for the kids that are in the care of Children Services (We currently have approx. 120 students in care)</a:t>
            </a:r>
          </a:p>
          <a:p>
            <a:r>
              <a:rPr lang="en-US" dirty="0"/>
              <a:t>Violence Threat Risk Assessment VTRA Team Lead and Trainer</a:t>
            </a:r>
          </a:p>
          <a:p>
            <a:r>
              <a:rPr lang="en-US" dirty="0"/>
              <a:t>Placement Resource for students new to the city and for students who are connected to community agencies.  </a:t>
            </a:r>
          </a:p>
          <a:p>
            <a:r>
              <a:rPr lang="en-US" dirty="0"/>
              <a:t>Chair of the Division Placement Committee </a:t>
            </a:r>
          </a:p>
          <a:p>
            <a:r>
              <a:rPr lang="en-US" dirty="0"/>
              <a:t>Provide schools Professional Learning on Student Engagement and Restorative Practices</a:t>
            </a:r>
          </a:p>
          <a:p>
            <a:r>
              <a:rPr lang="en-US" dirty="0"/>
              <a:t>Work collaboratively with the Division of Instructional Services team, wellness team members, indigenous grad coaches, administrators, teachers, families and students to impact the student in the most effective and efficient manner. </a:t>
            </a:r>
          </a:p>
          <a:p>
            <a:endParaRPr lang="en-CA" dirty="0"/>
          </a:p>
        </p:txBody>
      </p:sp>
    </p:spTree>
    <p:extLst>
      <p:ext uri="{BB962C8B-B14F-4D97-AF65-F5344CB8AC3E}">
        <p14:creationId xmlns:p14="http://schemas.microsoft.com/office/powerpoint/2010/main" val="220548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B39E7C"/>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1BDF23E-C6D5-4965-AB15-6A7C739B0D36}"/>
              </a:ext>
            </a:extLst>
          </p:cNvPr>
          <p:cNvSpPr>
            <a:spLocks noGrp="1"/>
          </p:cNvSpPr>
          <p:nvPr>
            <p:ph type="title"/>
          </p:nvPr>
        </p:nvSpPr>
        <p:spPr>
          <a:xfrm>
            <a:off x="838200" y="401221"/>
            <a:ext cx="10515600" cy="1348065"/>
          </a:xfrm>
        </p:spPr>
        <p:txBody>
          <a:bodyPr>
            <a:normAutofit/>
          </a:bodyPr>
          <a:lstStyle/>
          <a:p>
            <a:r>
              <a:rPr lang="en-US" sz="5400" dirty="0">
                <a:solidFill>
                  <a:schemeClr val="bg1"/>
                </a:solidFill>
              </a:rPr>
              <a:t>What is Restorative Practices?</a:t>
            </a:r>
            <a:endParaRPr lang="en-CA" sz="5400" dirty="0">
              <a:solidFill>
                <a:schemeClr val="bg1"/>
              </a:solidFill>
            </a:endParaRPr>
          </a:p>
        </p:txBody>
      </p:sp>
      <p:sp>
        <p:nvSpPr>
          <p:cNvPr id="3" name="Content Placeholder 2">
            <a:extLst>
              <a:ext uri="{FF2B5EF4-FFF2-40B4-BE49-F238E27FC236}">
                <a16:creationId xmlns:a16="http://schemas.microsoft.com/office/drawing/2014/main" id="{7F58D2C8-3DAF-4E58-9DF8-E40AD376C650}"/>
              </a:ext>
            </a:extLst>
          </p:cNvPr>
          <p:cNvSpPr>
            <a:spLocks noGrp="1"/>
          </p:cNvSpPr>
          <p:nvPr>
            <p:ph idx="1"/>
          </p:nvPr>
        </p:nvSpPr>
        <p:spPr>
          <a:xfrm>
            <a:off x="838200" y="2586789"/>
            <a:ext cx="10515600" cy="3590174"/>
          </a:xfrm>
        </p:spPr>
        <p:txBody>
          <a:bodyPr>
            <a:normAutofit/>
          </a:bodyPr>
          <a:lstStyle/>
          <a:p>
            <a:pPr marL="0" indent="0">
              <a:buNone/>
            </a:pPr>
            <a:endParaRPr lang="en-CA" dirty="0">
              <a:hlinkClick r:id="rId2"/>
            </a:endParaRPr>
          </a:p>
          <a:p>
            <a:pPr marL="0" indent="0">
              <a:buNone/>
            </a:pPr>
            <a:endParaRPr lang="en-CA" dirty="0">
              <a:hlinkClick r:id="rId2"/>
            </a:endParaRPr>
          </a:p>
          <a:p>
            <a:pPr marL="0" indent="0" algn="ctr">
              <a:buNone/>
            </a:pPr>
            <a:r>
              <a:rPr lang="en-CA" dirty="0">
                <a:hlinkClick r:id="rId2"/>
              </a:rPr>
              <a:t>https://www.iirp.edu/restorative-practices/what-is-restorative-practices</a:t>
            </a:r>
            <a:endParaRPr lang="en-CA" dirty="0"/>
          </a:p>
        </p:txBody>
      </p:sp>
    </p:spTree>
    <p:extLst>
      <p:ext uri="{BB962C8B-B14F-4D97-AF65-F5344CB8AC3E}">
        <p14:creationId xmlns:p14="http://schemas.microsoft.com/office/powerpoint/2010/main" val="1400091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B39E7C"/>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1BDF23E-C6D5-4965-AB15-6A7C739B0D36}"/>
              </a:ext>
            </a:extLst>
          </p:cNvPr>
          <p:cNvSpPr>
            <a:spLocks noGrp="1"/>
          </p:cNvSpPr>
          <p:nvPr>
            <p:ph type="title"/>
          </p:nvPr>
        </p:nvSpPr>
        <p:spPr>
          <a:xfrm>
            <a:off x="838200" y="401221"/>
            <a:ext cx="10515600" cy="1348065"/>
          </a:xfrm>
        </p:spPr>
        <p:txBody>
          <a:bodyPr>
            <a:normAutofit/>
          </a:bodyPr>
          <a:lstStyle/>
          <a:p>
            <a:r>
              <a:rPr lang="en-US" sz="4000" dirty="0">
                <a:solidFill>
                  <a:schemeClr val="bg1"/>
                </a:solidFill>
              </a:rPr>
              <a:t>Restorative Practices key understandings</a:t>
            </a:r>
            <a:endParaRPr lang="en-CA" sz="4000" dirty="0">
              <a:solidFill>
                <a:schemeClr val="bg1"/>
              </a:solidFill>
            </a:endParaRPr>
          </a:p>
        </p:txBody>
      </p:sp>
      <p:sp>
        <p:nvSpPr>
          <p:cNvPr id="3" name="Content Placeholder 2">
            <a:extLst>
              <a:ext uri="{FF2B5EF4-FFF2-40B4-BE49-F238E27FC236}">
                <a16:creationId xmlns:a16="http://schemas.microsoft.com/office/drawing/2014/main" id="{7F58D2C8-3DAF-4E58-9DF8-E40AD376C650}"/>
              </a:ext>
            </a:extLst>
          </p:cNvPr>
          <p:cNvSpPr>
            <a:spLocks noGrp="1"/>
          </p:cNvSpPr>
          <p:nvPr>
            <p:ph idx="1"/>
          </p:nvPr>
        </p:nvSpPr>
        <p:spPr>
          <a:xfrm>
            <a:off x="838200" y="2586789"/>
            <a:ext cx="10515600" cy="3590174"/>
          </a:xfrm>
        </p:spPr>
        <p:txBody>
          <a:bodyPr>
            <a:normAutofit fontScale="77500" lnSpcReduction="20000"/>
          </a:bodyPr>
          <a:lstStyle/>
          <a:p>
            <a:pPr marL="457200" indent="-457200">
              <a:buFont typeface="+mj-lt"/>
              <a:buAutoNum type="arabicPeriod"/>
            </a:pPr>
            <a:r>
              <a:rPr lang="en-US" dirty="0"/>
              <a:t>Restorative practice builds a sense of belonging, safety and social responsibility within the learning environment.</a:t>
            </a:r>
          </a:p>
          <a:p>
            <a:pPr marL="457200" indent="-457200">
              <a:buAutoNum type="arabicPeriod" startAt="2"/>
            </a:pPr>
            <a:r>
              <a:rPr lang="en-US" dirty="0"/>
              <a:t>Through the use of restorative practices, all members of the school community;</a:t>
            </a:r>
            <a:endParaRPr lang="en-CA" dirty="0"/>
          </a:p>
          <a:p>
            <a:r>
              <a:rPr lang="en-US" dirty="0"/>
              <a:t>       Develop positive relationships</a:t>
            </a:r>
          </a:p>
          <a:p>
            <a:r>
              <a:rPr lang="en-US" dirty="0"/>
              <a:t>       Have an opportunity to be heard</a:t>
            </a:r>
          </a:p>
          <a:p>
            <a:r>
              <a:rPr lang="en-US" dirty="0"/>
              <a:t>       Recognize their role in maintaining a positive learning environment</a:t>
            </a:r>
          </a:p>
          <a:p>
            <a:r>
              <a:rPr lang="en-US" dirty="0"/>
              <a:t>       Understand the greater impact of their actions</a:t>
            </a:r>
          </a:p>
          <a:p>
            <a:r>
              <a:rPr lang="en-US" dirty="0"/>
              <a:t>       Learn to take responsibility</a:t>
            </a:r>
          </a:p>
          <a:p>
            <a:r>
              <a:rPr lang="en-US" dirty="0"/>
              <a:t>       Restore and repair relationships that have been damaged.</a:t>
            </a:r>
          </a:p>
          <a:p>
            <a:pPr marL="0" indent="0">
              <a:buNone/>
            </a:pPr>
            <a:endParaRPr lang="en-CA" dirty="0">
              <a:hlinkClick r:id="rId2"/>
            </a:endParaRPr>
          </a:p>
          <a:p>
            <a:pPr marL="0" indent="0">
              <a:buNone/>
            </a:pPr>
            <a:endParaRPr lang="en-CA" dirty="0">
              <a:hlinkClick r:id="rId2"/>
            </a:endParaRPr>
          </a:p>
        </p:txBody>
      </p:sp>
    </p:spTree>
    <p:extLst>
      <p:ext uri="{BB962C8B-B14F-4D97-AF65-F5344CB8AC3E}">
        <p14:creationId xmlns:p14="http://schemas.microsoft.com/office/powerpoint/2010/main" val="36202691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B39E7C"/>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1BDF23E-C6D5-4965-AB15-6A7C739B0D36}"/>
              </a:ext>
            </a:extLst>
          </p:cNvPr>
          <p:cNvSpPr>
            <a:spLocks noGrp="1"/>
          </p:cNvSpPr>
          <p:nvPr>
            <p:ph type="title"/>
          </p:nvPr>
        </p:nvSpPr>
        <p:spPr>
          <a:xfrm>
            <a:off x="838200" y="401221"/>
            <a:ext cx="10515600" cy="1348065"/>
          </a:xfrm>
        </p:spPr>
        <p:txBody>
          <a:bodyPr>
            <a:normAutofit/>
          </a:bodyPr>
          <a:lstStyle/>
          <a:p>
            <a:pPr algn="ctr"/>
            <a:r>
              <a:rPr lang="en-US" sz="5400" dirty="0">
                <a:solidFill>
                  <a:schemeClr val="bg1"/>
                </a:solidFill>
              </a:rPr>
              <a:t>Understanding the Story</a:t>
            </a:r>
            <a:endParaRPr lang="en-CA" sz="5400" dirty="0">
              <a:solidFill>
                <a:schemeClr val="bg1"/>
              </a:solidFill>
            </a:endParaRPr>
          </a:p>
        </p:txBody>
      </p:sp>
      <p:sp>
        <p:nvSpPr>
          <p:cNvPr id="3" name="Content Placeholder 2">
            <a:extLst>
              <a:ext uri="{FF2B5EF4-FFF2-40B4-BE49-F238E27FC236}">
                <a16:creationId xmlns:a16="http://schemas.microsoft.com/office/drawing/2014/main" id="{7F58D2C8-3DAF-4E58-9DF8-E40AD376C650}"/>
              </a:ext>
            </a:extLst>
          </p:cNvPr>
          <p:cNvSpPr>
            <a:spLocks noGrp="1"/>
          </p:cNvSpPr>
          <p:nvPr>
            <p:ph idx="1"/>
          </p:nvPr>
        </p:nvSpPr>
        <p:spPr>
          <a:xfrm>
            <a:off x="838200" y="2586789"/>
            <a:ext cx="10515600" cy="3590174"/>
          </a:xfrm>
        </p:spPr>
        <p:txBody>
          <a:bodyPr>
            <a:normAutofit/>
          </a:bodyPr>
          <a:lstStyle/>
          <a:p>
            <a:pPr marL="0" indent="0">
              <a:buNone/>
            </a:pPr>
            <a:endParaRPr lang="en-CA" dirty="0">
              <a:hlinkClick r:id="rId2"/>
            </a:endParaRPr>
          </a:p>
          <a:p>
            <a:pPr marL="0" indent="0">
              <a:buNone/>
            </a:pPr>
            <a:endParaRPr lang="en-CA" dirty="0">
              <a:hlinkClick r:id="rId2"/>
            </a:endParaRPr>
          </a:p>
        </p:txBody>
      </p:sp>
      <p:sp>
        <p:nvSpPr>
          <p:cNvPr id="9" name="TextBox 8">
            <a:extLst>
              <a:ext uri="{FF2B5EF4-FFF2-40B4-BE49-F238E27FC236}">
                <a16:creationId xmlns:a16="http://schemas.microsoft.com/office/drawing/2014/main" id="{63A1F584-864F-4B92-AD01-01BBB382EF6E}"/>
              </a:ext>
            </a:extLst>
          </p:cNvPr>
          <p:cNvSpPr txBox="1"/>
          <p:nvPr/>
        </p:nvSpPr>
        <p:spPr>
          <a:xfrm>
            <a:off x="520118" y="2969431"/>
            <a:ext cx="11484528" cy="3735703"/>
          </a:xfrm>
          <a:prstGeom prst="rect">
            <a:avLst/>
          </a:prstGeom>
          <a:noFill/>
        </p:spPr>
        <p:txBody>
          <a:bodyPr wrap="square">
            <a:spAutoFit/>
          </a:bodyPr>
          <a:lstStyle/>
          <a:p>
            <a:pPr>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Most important is we need to develop a strong, healthy relationship with the youth, their family and the education system.  We do this by:</a:t>
            </a:r>
          </a:p>
          <a:p>
            <a:pPr marL="342900" lvl="0" indent="-342900">
              <a:lnSpc>
                <a:spcPct val="107000"/>
              </a:lnSpc>
              <a:buFont typeface="+mj-lt"/>
              <a:buAutoNum type="arabicPeriod"/>
            </a:pPr>
            <a:endParaRPr lang="en-CA" sz="1800" dirty="0">
              <a:effectLst/>
              <a:latin typeface="The Hand" panose="03070502030502020204" pitchFamily="66" charset="0"/>
              <a:ea typeface="Calibri" panose="020F0502020204030204" pitchFamily="34" charset="0"/>
              <a:cs typeface="Times New Roman" panose="02020603050405020304" pitchFamily="18" charset="0"/>
            </a:endParaRPr>
          </a:p>
          <a:p>
            <a:pPr marL="342900" indent="-342900">
              <a:lnSpc>
                <a:spcPct val="107000"/>
              </a:lnSpc>
              <a:buFont typeface="+mj-lt"/>
              <a:buAutoNum type="arabicPeriod"/>
            </a:pPr>
            <a:r>
              <a:rPr lang="en-CA" sz="1800" dirty="0">
                <a:effectLst/>
                <a:latin typeface="The Hand" panose="03070502030502020204" pitchFamily="66" charset="0"/>
                <a:ea typeface="Calibri" panose="020F0502020204030204" pitchFamily="34" charset="0"/>
                <a:cs typeface="Times New Roman" panose="02020603050405020304" pitchFamily="18" charset="0"/>
              </a:rPr>
              <a:t>Understanding that chronic Non-Attendance is a symptom of something much larger. </a:t>
            </a:r>
            <a:r>
              <a:rPr lang="en-US" dirty="0"/>
              <a:t>(</a:t>
            </a:r>
            <a:r>
              <a:rPr lang="en-US" dirty="0" err="1"/>
              <a:t>ie</a:t>
            </a:r>
            <a:r>
              <a:rPr lang="en-US" dirty="0"/>
              <a:t>. Trauma, poverty, addictions, crisis, ,financial insecurities, unemployment, mental health, disability, transportation, ACES etc.)</a:t>
            </a:r>
            <a:endParaRPr lang="en-CA" sz="1800" dirty="0">
              <a:effectLst/>
              <a:latin typeface="The Hand" panose="03070502030502020204" pitchFamily="66" charset="0"/>
              <a:ea typeface="Calibri" panose="020F0502020204030204" pitchFamily="34" charset="0"/>
              <a:cs typeface="Times New Roman" panose="02020603050405020304" pitchFamily="18" charset="0"/>
            </a:endParaRPr>
          </a:p>
          <a:p>
            <a:pPr lvl="0">
              <a:lnSpc>
                <a:spcPct val="107000"/>
              </a:lnSpc>
            </a:pPr>
            <a:r>
              <a:rPr lang="en-CA" dirty="0">
                <a:latin typeface="The Hand" panose="03070502030502020204" pitchFamily="66" charset="0"/>
                <a:ea typeface="Calibri" panose="020F0502020204030204" pitchFamily="34" charset="0"/>
                <a:cs typeface="Times New Roman" panose="02020603050405020304" pitchFamily="18" charset="0"/>
              </a:rPr>
              <a:t>2.     </a:t>
            </a:r>
            <a:r>
              <a:rPr lang="en-CA" sz="1800" dirty="0">
                <a:effectLst/>
                <a:latin typeface="The Hand" panose="03070502030502020204" pitchFamily="66" charset="0"/>
                <a:ea typeface="Calibri" panose="020F0502020204030204" pitchFamily="34" charset="0"/>
                <a:cs typeface="Times New Roman" panose="02020603050405020304" pitchFamily="18" charset="0"/>
              </a:rPr>
              <a:t>We need to listen to their story.</a:t>
            </a:r>
          </a:p>
          <a:p>
            <a:pPr lvl="0">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3.     We need to listen to understand and not to respond.</a:t>
            </a:r>
          </a:p>
          <a:p>
            <a:pPr lvl="0">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4.     We need to help get them the support and services necessary to help them move forward.</a:t>
            </a:r>
          </a:p>
          <a:p>
            <a:pPr lvl="0">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5.     We need to build a relationship based on trust.  They need to know that we got them.  </a:t>
            </a:r>
          </a:p>
          <a:p>
            <a:pPr lvl="0">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6.     We need to understand that Engagement is a journey.  There will be peaks and valleys.  </a:t>
            </a:r>
          </a:p>
          <a:p>
            <a:pPr lvl="0">
              <a:lnSpc>
                <a:spcPct val="107000"/>
              </a:lnSpc>
            </a:pPr>
            <a:r>
              <a:rPr lang="en-CA" sz="1800" dirty="0">
                <a:effectLst/>
                <a:latin typeface="The Hand" panose="03070502030502020204" pitchFamily="66" charset="0"/>
                <a:ea typeface="Calibri" panose="020F0502020204030204" pitchFamily="34" charset="0"/>
                <a:cs typeface="Times New Roman" panose="02020603050405020304" pitchFamily="18" charset="0"/>
              </a:rPr>
              <a:t>7.      We must ask ourselves if we are part of the problem or part of the solution </a:t>
            </a:r>
          </a:p>
          <a:p>
            <a:pPr lvl="0">
              <a:lnSpc>
                <a:spcPct val="107000"/>
              </a:lnSpc>
              <a:spcAft>
                <a:spcPts val="800"/>
              </a:spcAft>
            </a:pPr>
            <a:r>
              <a:rPr lang="en-CA" sz="1800" dirty="0">
                <a:effectLst/>
                <a:latin typeface="The Hand" panose="03070502030502020204" pitchFamily="66" charset="0"/>
                <a:ea typeface="Calibri" panose="020F0502020204030204" pitchFamily="34" charset="0"/>
                <a:cs typeface="Times New Roman" panose="02020603050405020304" pitchFamily="18" charset="0"/>
              </a:rPr>
              <a:t>8.      Ask what has happened to you as opposed to what is wrong with you.</a:t>
            </a:r>
          </a:p>
          <a:p>
            <a:pPr lvl="0">
              <a:lnSpc>
                <a:spcPct val="107000"/>
              </a:lnSpc>
              <a:spcAft>
                <a:spcPts val="800"/>
              </a:spcAft>
            </a:pPr>
            <a:r>
              <a:rPr lang="en-CA" dirty="0">
                <a:latin typeface="The Hand" panose="03070502030502020204" pitchFamily="66" charset="0"/>
                <a:ea typeface="Calibri" panose="020F0502020204030204" pitchFamily="34" charset="0"/>
                <a:cs typeface="Times New Roman" panose="02020603050405020304" pitchFamily="18" charset="0"/>
              </a:rPr>
              <a:t>9.      Do not blame or shame.  Instead explore root cause and repair</a:t>
            </a:r>
            <a:endParaRPr lang="en-CA" sz="1800" dirty="0">
              <a:effectLst/>
              <a:latin typeface="The Hand" panose="03070502030502020204" pitchFamily="66" charset="0"/>
              <a:ea typeface="Calibri" panose="020F0502020204030204" pitchFamily="34" charset="0"/>
              <a:cs typeface="Times New Roman" panose="02020603050405020304" pitchFamily="18" charset="0"/>
            </a:endParaRPr>
          </a:p>
        </p:txBody>
      </p:sp>
      <p:sp>
        <p:nvSpPr>
          <p:cNvPr id="5" name="Rectangle 2">
            <a:extLst>
              <a:ext uri="{FF2B5EF4-FFF2-40B4-BE49-F238E27FC236}">
                <a16:creationId xmlns:a16="http://schemas.microsoft.com/office/drawing/2014/main" id="{1BF71752-1443-4E14-B31B-0471CFB9035F}"/>
              </a:ext>
            </a:extLst>
          </p:cNvPr>
          <p:cNvSpPr>
            <a:spLocks noChangeArrowheads="1"/>
          </p:cNvSpPr>
          <p:nvPr/>
        </p:nvSpPr>
        <p:spPr bwMode="auto">
          <a:xfrm>
            <a:off x="7215809" y="2880502"/>
            <a:ext cx="1216991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11" name="Diagram 10">
            <a:extLst>
              <a:ext uri="{FF2B5EF4-FFF2-40B4-BE49-F238E27FC236}">
                <a16:creationId xmlns:a16="http://schemas.microsoft.com/office/drawing/2014/main" id="{E5A26B6B-F5AB-4570-AD55-2B2BBA9B276E}"/>
              </a:ext>
            </a:extLst>
          </p:cNvPr>
          <p:cNvGraphicFramePr/>
          <p:nvPr>
            <p:extLst>
              <p:ext uri="{D42A27DB-BD31-4B8C-83A1-F6EECF244321}">
                <p14:modId xmlns:p14="http://schemas.microsoft.com/office/powerpoint/2010/main" val="2076554985"/>
              </p:ext>
            </p:extLst>
          </p:nvPr>
        </p:nvGraphicFramePr>
        <p:xfrm>
          <a:off x="7363531" y="3962831"/>
          <a:ext cx="4658109" cy="25967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88669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C17DE74-01C9-4859-B65A-85CF999E85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068C0432-0E90-4CC1-8CD3-D44A90DF07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7414"/>
          </a:xfrm>
          <a:custGeom>
            <a:avLst/>
            <a:gdLst>
              <a:gd name="connsiteX0" fmla="*/ 0 w 12192000"/>
              <a:gd name="connsiteY0" fmla="*/ 0 h 2347414"/>
              <a:gd name="connsiteX1" fmla="*/ 12192000 w 12192000"/>
              <a:gd name="connsiteY1" fmla="*/ 0 h 2347414"/>
              <a:gd name="connsiteX2" fmla="*/ 12192000 w 12192000"/>
              <a:gd name="connsiteY2" fmla="*/ 1736458 h 2347414"/>
              <a:gd name="connsiteX3" fmla="*/ 11967601 w 12192000"/>
              <a:gd name="connsiteY3" fmla="*/ 1784034 h 2347414"/>
              <a:gd name="connsiteX4" fmla="*/ 10829000 w 12192000"/>
              <a:gd name="connsiteY4" fmla="*/ 1983294 h 2347414"/>
              <a:gd name="connsiteX5" fmla="*/ 10743779 w 12192000"/>
              <a:gd name="connsiteY5" fmla="*/ 1996027 h 2347414"/>
              <a:gd name="connsiteX6" fmla="*/ 10829254 w 12192000"/>
              <a:gd name="connsiteY6" fmla="*/ 1987751 h 2347414"/>
              <a:gd name="connsiteX7" fmla="*/ 10847162 w 12192000"/>
              <a:gd name="connsiteY7" fmla="*/ 1988388 h 2347414"/>
              <a:gd name="connsiteX8" fmla="*/ 11575155 w 12192000"/>
              <a:gd name="connsiteY8" fmla="*/ 1921415 h 2347414"/>
              <a:gd name="connsiteX9" fmla="*/ 12192000 w 12192000"/>
              <a:gd name="connsiteY9" fmla="*/ 1851213 h 2347414"/>
              <a:gd name="connsiteX10" fmla="*/ 12192000 w 12192000"/>
              <a:gd name="connsiteY10" fmla="*/ 1907356 h 2347414"/>
              <a:gd name="connsiteX11" fmla="*/ 12035532 w 12192000"/>
              <a:gd name="connsiteY11" fmla="*/ 1927033 h 2347414"/>
              <a:gd name="connsiteX12" fmla="*/ 11576932 w 12192000"/>
              <a:gd name="connsiteY12" fmla="*/ 1976291 h 2347414"/>
              <a:gd name="connsiteX13" fmla="*/ 10627316 w 12192000"/>
              <a:gd name="connsiteY13" fmla="*/ 2061470 h 2347414"/>
              <a:gd name="connsiteX14" fmla="*/ 9804196 w 12192000"/>
              <a:gd name="connsiteY14" fmla="*/ 2123478 h 2347414"/>
              <a:gd name="connsiteX15" fmla="*/ 9243851 w 12192000"/>
              <a:gd name="connsiteY15" fmla="*/ 2180008 h 2347414"/>
              <a:gd name="connsiteX16" fmla="*/ 8731259 w 12192000"/>
              <a:gd name="connsiteY16" fmla="*/ 2225081 h 2347414"/>
              <a:gd name="connsiteX17" fmla="*/ 8065752 w 12192000"/>
              <a:gd name="connsiteY17" fmla="*/ 2271681 h 2347414"/>
              <a:gd name="connsiteX18" fmla="*/ 7658065 w 12192000"/>
              <a:gd name="connsiteY18" fmla="*/ 2292562 h 2347414"/>
              <a:gd name="connsiteX19" fmla="*/ 6531024 w 12192000"/>
              <a:gd name="connsiteY19" fmla="*/ 2324138 h 2347414"/>
              <a:gd name="connsiteX20" fmla="*/ 6178331 w 12192000"/>
              <a:gd name="connsiteY20" fmla="*/ 2345655 h 2347414"/>
              <a:gd name="connsiteX21" fmla="*/ 5977282 w 12192000"/>
              <a:gd name="connsiteY21" fmla="*/ 2344127 h 2347414"/>
              <a:gd name="connsiteX22" fmla="*/ 5367658 w 12192000"/>
              <a:gd name="connsiteY22" fmla="*/ 2329230 h 2347414"/>
              <a:gd name="connsiteX23" fmla="*/ 4387306 w 12192000"/>
              <a:gd name="connsiteY23" fmla="*/ 2288614 h 2347414"/>
              <a:gd name="connsiteX24" fmla="*/ 4180287 w 12192000"/>
              <a:gd name="connsiteY24" fmla="*/ 2280211 h 2347414"/>
              <a:gd name="connsiteX25" fmla="*/ 3842199 w 12192000"/>
              <a:gd name="connsiteY25" fmla="*/ 2257039 h 2347414"/>
              <a:gd name="connsiteX26" fmla="*/ 3730309 w 12192000"/>
              <a:gd name="connsiteY26" fmla="*/ 2251182 h 2347414"/>
              <a:gd name="connsiteX27" fmla="*/ 3425496 w 12192000"/>
              <a:gd name="connsiteY27" fmla="*/ 2231320 h 2347414"/>
              <a:gd name="connsiteX28" fmla="*/ 3076106 w 12192000"/>
              <a:gd name="connsiteY28" fmla="*/ 2201781 h 2347414"/>
              <a:gd name="connsiteX29" fmla="*/ 2819682 w 12192000"/>
              <a:gd name="connsiteY29" fmla="*/ 2182427 h 2347414"/>
              <a:gd name="connsiteX30" fmla="*/ 2525539 w 12192000"/>
              <a:gd name="connsiteY30" fmla="*/ 2152888 h 2347414"/>
              <a:gd name="connsiteX31" fmla="*/ 2311915 w 12192000"/>
              <a:gd name="connsiteY31" fmla="*/ 2133536 h 2347414"/>
              <a:gd name="connsiteX32" fmla="*/ 2054223 w 12192000"/>
              <a:gd name="connsiteY32" fmla="*/ 2104760 h 2347414"/>
              <a:gd name="connsiteX33" fmla="*/ 1865367 w 12192000"/>
              <a:gd name="connsiteY33" fmla="*/ 2084770 h 2347414"/>
              <a:gd name="connsiteX34" fmla="*/ 1629263 w 12192000"/>
              <a:gd name="connsiteY34" fmla="*/ 2055996 h 2347414"/>
              <a:gd name="connsiteX35" fmla="*/ 1458823 w 12192000"/>
              <a:gd name="connsiteY35" fmla="*/ 2035751 h 2347414"/>
              <a:gd name="connsiteX36" fmla="*/ 1241390 w 12192000"/>
              <a:gd name="connsiteY36" fmla="*/ 2007103 h 2347414"/>
              <a:gd name="connsiteX37" fmla="*/ 1047453 w 12192000"/>
              <a:gd name="connsiteY37" fmla="*/ 1980748 h 2347414"/>
              <a:gd name="connsiteX38" fmla="*/ 814907 w 12192000"/>
              <a:gd name="connsiteY38" fmla="*/ 1949045 h 2347414"/>
              <a:gd name="connsiteX39" fmla="*/ 592649 w 12192000"/>
              <a:gd name="connsiteY39" fmla="*/ 1913776 h 2347414"/>
              <a:gd name="connsiteX40" fmla="*/ 343591 w 12192000"/>
              <a:gd name="connsiteY40" fmla="*/ 1872650 h 2347414"/>
              <a:gd name="connsiteX41" fmla="*/ 35731 w 12192000"/>
              <a:gd name="connsiteY41" fmla="*/ 1821722 h 2347414"/>
              <a:gd name="connsiteX42" fmla="*/ 0 w 12192000"/>
              <a:gd name="connsiteY42" fmla="*/ 1814848 h 2347414"/>
              <a:gd name="connsiteX43" fmla="*/ 0 w 12192000"/>
              <a:gd name="connsiteY43" fmla="*/ 1758489 h 2347414"/>
              <a:gd name="connsiteX44" fmla="*/ 274248 w 12192000"/>
              <a:gd name="connsiteY44" fmla="*/ 1808735 h 2347414"/>
              <a:gd name="connsiteX45" fmla="*/ 498157 w 12192000"/>
              <a:gd name="connsiteY45" fmla="*/ 1846167 h 2347414"/>
              <a:gd name="connsiteX46" fmla="*/ 722828 w 12192000"/>
              <a:gd name="connsiteY46" fmla="*/ 1878635 h 2347414"/>
              <a:gd name="connsiteX47" fmla="*/ 949913 w 12192000"/>
              <a:gd name="connsiteY47" fmla="*/ 1912375 h 2347414"/>
              <a:gd name="connsiteX48" fmla="*/ 1195414 w 12192000"/>
              <a:gd name="connsiteY48" fmla="*/ 1947516 h 2347414"/>
              <a:gd name="connsiteX49" fmla="*/ 1342867 w 12192000"/>
              <a:gd name="connsiteY49" fmla="*/ 1968397 h 2347414"/>
              <a:gd name="connsiteX50" fmla="*/ 1518007 w 12192000"/>
              <a:gd name="connsiteY50" fmla="*/ 1988006 h 2347414"/>
              <a:gd name="connsiteX51" fmla="*/ 1701403 w 12192000"/>
              <a:gd name="connsiteY51" fmla="*/ 2010669 h 2347414"/>
              <a:gd name="connsiteX52" fmla="*/ 1879210 w 12192000"/>
              <a:gd name="connsiteY52" fmla="*/ 2031167 h 2347414"/>
              <a:gd name="connsiteX53" fmla="*/ 2068702 w 12192000"/>
              <a:gd name="connsiteY53" fmla="*/ 2052940 h 2347414"/>
              <a:gd name="connsiteX54" fmla="*/ 2212090 w 12192000"/>
              <a:gd name="connsiteY54" fmla="*/ 2067583 h 2347414"/>
              <a:gd name="connsiteX55" fmla="*/ 2416949 w 12192000"/>
              <a:gd name="connsiteY55" fmla="*/ 2089609 h 2347414"/>
              <a:gd name="connsiteX56" fmla="*/ 2582055 w 12192000"/>
              <a:gd name="connsiteY56" fmla="*/ 2105397 h 2347414"/>
              <a:gd name="connsiteX57" fmla="*/ 2802282 w 12192000"/>
              <a:gd name="connsiteY57" fmla="*/ 2126405 h 2347414"/>
              <a:gd name="connsiteX58" fmla="*/ 2984916 w 12192000"/>
              <a:gd name="connsiteY58" fmla="*/ 2141684 h 2347414"/>
              <a:gd name="connsiteX59" fmla="*/ 3241847 w 12192000"/>
              <a:gd name="connsiteY59" fmla="*/ 2164094 h 2347414"/>
              <a:gd name="connsiteX60" fmla="*/ 3439848 w 12192000"/>
              <a:gd name="connsiteY60" fmla="*/ 2176826 h 2347414"/>
              <a:gd name="connsiteX61" fmla="*/ 3658678 w 12192000"/>
              <a:gd name="connsiteY61" fmla="*/ 2194523 h 2347414"/>
              <a:gd name="connsiteX62" fmla="*/ 3881317 w 12192000"/>
              <a:gd name="connsiteY62" fmla="*/ 2206491 h 2347414"/>
              <a:gd name="connsiteX63" fmla="*/ 4148916 w 12192000"/>
              <a:gd name="connsiteY63" fmla="*/ 2225081 h 2347414"/>
              <a:gd name="connsiteX64" fmla="*/ 4468337 w 12192000"/>
              <a:gd name="connsiteY64" fmla="*/ 2237813 h 2347414"/>
              <a:gd name="connsiteX65" fmla="*/ 4605375 w 12192000"/>
              <a:gd name="connsiteY65" fmla="*/ 2240232 h 2347414"/>
              <a:gd name="connsiteX66" fmla="*/ 4527647 w 12192000"/>
              <a:gd name="connsiteY66" fmla="*/ 2236412 h 2347414"/>
              <a:gd name="connsiteX67" fmla="*/ 4175589 w 12192000"/>
              <a:gd name="connsiteY67" fmla="*/ 2212985 h 2347414"/>
              <a:gd name="connsiteX68" fmla="*/ 3988255 w 12192000"/>
              <a:gd name="connsiteY68" fmla="*/ 2200253 h 2347414"/>
              <a:gd name="connsiteX69" fmla="*/ 3686492 w 12192000"/>
              <a:gd name="connsiteY69" fmla="*/ 2176062 h 2347414"/>
              <a:gd name="connsiteX70" fmla="*/ 3517320 w 12192000"/>
              <a:gd name="connsiteY70" fmla="*/ 2163330 h 2347414"/>
              <a:gd name="connsiteX71" fmla="*/ 3258357 w 12192000"/>
              <a:gd name="connsiteY71" fmla="*/ 2139519 h 2347414"/>
              <a:gd name="connsiteX72" fmla="*/ 3101506 w 12192000"/>
              <a:gd name="connsiteY72" fmla="*/ 2126787 h 2347414"/>
              <a:gd name="connsiteX73" fmla="*/ 2809395 w 12192000"/>
              <a:gd name="connsiteY73" fmla="*/ 2097502 h 2347414"/>
              <a:gd name="connsiteX74" fmla="*/ 2598566 w 12192000"/>
              <a:gd name="connsiteY74" fmla="*/ 2078532 h 2347414"/>
              <a:gd name="connsiteX75" fmla="*/ 2337444 w 12192000"/>
              <a:gd name="connsiteY75" fmla="*/ 2048611 h 2347414"/>
              <a:gd name="connsiteX76" fmla="*/ 2091054 w 12192000"/>
              <a:gd name="connsiteY76" fmla="*/ 2023146 h 2347414"/>
              <a:gd name="connsiteX77" fmla="*/ 1755761 w 12192000"/>
              <a:gd name="connsiteY77" fmla="*/ 1981384 h 2347414"/>
              <a:gd name="connsiteX78" fmla="*/ 1441169 w 12192000"/>
              <a:gd name="connsiteY78" fmla="*/ 1943824 h 2347414"/>
              <a:gd name="connsiteX79" fmla="*/ 1017607 w 12192000"/>
              <a:gd name="connsiteY79" fmla="*/ 1883345 h 2347414"/>
              <a:gd name="connsiteX80" fmla="*/ 594427 w 12192000"/>
              <a:gd name="connsiteY80" fmla="*/ 1821849 h 2347414"/>
              <a:gd name="connsiteX81" fmla="*/ 200711 w 12192000"/>
              <a:gd name="connsiteY81" fmla="*/ 1755132 h 2347414"/>
              <a:gd name="connsiteX82" fmla="*/ 0 w 12192000"/>
              <a:gd name="connsiteY82" fmla="*/ 1718743 h 23474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Lst>
            <a:rect l="l" t="t" r="r" b="b"/>
            <a:pathLst>
              <a:path w="12192000" h="2347414">
                <a:moveTo>
                  <a:pt x="0" y="0"/>
                </a:moveTo>
                <a:lnTo>
                  <a:pt x="12192000" y="0"/>
                </a:lnTo>
                <a:lnTo>
                  <a:pt x="12192000" y="1736458"/>
                </a:lnTo>
                <a:lnTo>
                  <a:pt x="11967601" y="1784034"/>
                </a:lnTo>
                <a:cubicBezTo>
                  <a:pt x="11589888" y="1859409"/>
                  <a:pt x="11209762" y="1923961"/>
                  <a:pt x="10829000" y="1983294"/>
                </a:cubicBezTo>
                <a:lnTo>
                  <a:pt x="10743779" y="1996027"/>
                </a:lnTo>
                <a:cubicBezTo>
                  <a:pt x="10772495" y="1996778"/>
                  <a:pt x="10801211" y="1993989"/>
                  <a:pt x="10829254" y="1987751"/>
                </a:cubicBezTo>
                <a:cubicBezTo>
                  <a:pt x="10835198" y="1988337"/>
                  <a:pt x="10841180" y="1988553"/>
                  <a:pt x="10847162" y="1988388"/>
                </a:cubicBezTo>
                <a:cubicBezTo>
                  <a:pt x="11090123" y="1968907"/>
                  <a:pt x="11332703" y="1945734"/>
                  <a:pt x="11575155" y="1921415"/>
                </a:cubicBezTo>
                <a:lnTo>
                  <a:pt x="12192000" y="1851213"/>
                </a:lnTo>
                <a:lnTo>
                  <a:pt x="12192000" y="1907356"/>
                </a:lnTo>
                <a:lnTo>
                  <a:pt x="12035532" y="1927033"/>
                </a:lnTo>
                <a:cubicBezTo>
                  <a:pt x="11882793" y="1944747"/>
                  <a:pt x="11729910" y="1961077"/>
                  <a:pt x="11576932" y="1976291"/>
                </a:cubicBezTo>
                <a:cubicBezTo>
                  <a:pt x="11260690" y="2008122"/>
                  <a:pt x="10944193" y="2037279"/>
                  <a:pt x="10627316" y="2061470"/>
                </a:cubicBezTo>
                <a:cubicBezTo>
                  <a:pt x="10352985" y="2082351"/>
                  <a:pt x="10078401" y="2100431"/>
                  <a:pt x="9804196" y="2123478"/>
                </a:cubicBezTo>
                <a:cubicBezTo>
                  <a:pt x="9617118" y="2139137"/>
                  <a:pt x="9430675" y="2161674"/>
                  <a:pt x="9243851" y="2180008"/>
                </a:cubicBezTo>
                <a:cubicBezTo>
                  <a:pt x="9073157" y="2196433"/>
                  <a:pt x="8902207" y="2211966"/>
                  <a:pt x="8731259" y="2225081"/>
                </a:cubicBezTo>
                <a:cubicBezTo>
                  <a:pt x="8509507" y="2242054"/>
                  <a:pt x="8287667" y="2257586"/>
                  <a:pt x="8065752" y="2271681"/>
                </a:cubicBezTo>
                <a:cubicBezTo>
                  <a:pt x="7929984" y="2280466"/>
                  <a:pt x="7793961" y="2285814"/>
                  <a:pt x="7658065" y="2292562"/>
                </a:cubicBezTo>
                <a:cubicBezTo>
                  <a:pt x="7282640" y="2311661"/>
                  <a:pt x="6906704" y="2314208"/>
                  <a:pt x="6531024" y="2324138"/>
                </a:cubicBezTo>
                <a:cubicBezTo>
                  <a:pt x="6413417" y="2327322"/>
                  <a:pt x="6295937" y="2338399"/>
                  <a:pt x="6178331" y="2345655"/>
                </a:cubicBezTo>
                <a:cubicBezTo>
                  <a:pt x="6111271" y="2349730"/>
                  <a:pt x="6044342" y="2345655"/>
                  <a:pt x="5977282" y="2344127"/>
                </a:cubicBezTo>
                <a:cubicBezTo>
                  <a:pt x="5774073" y="2338908"/>
                  <a:pt x="5570866" y="2334960"/>
                  <a:pt x="5367658" y="2329230"/>
                </a:cubicBezTo>
                <a:cubicBezTo>
                  <a:pt x="5040746" y="2319809"/>
                  <a:pt x="4713963" y="2306274"/>
                  <a:pt x="4387306" y="2288614"/>
                </a:cubicBezTo>
                <a:cubicBezTo>
                  <a:pt x="4318342" y="2284796"/>
                  <a:pt x="4249253" y="2284286"/>
                  <a:pt x="4180287" y="2280211"/>
                </a:cubicBezTo>
                <a:cubicBezTo>
                  <a:pt x="4067634" y="2273463"/>
                  <a:pt x="3954980" y="2265060"/>
                  <a:pt x="3842199" y="2257039"/>
                </a:cubicBezTo>
                <a:cubicBezTo>
                  <a:pt x="3804988" y="2254492"/>
                  <a:pt x="3767648" y="2254620"/>
                  <a:pt x="3730309" y="2251182"/>
                </a:cubicBezTo>
                <a:cubicBezTo>
                  <a:pt x="3628704" y="2242142"/>
                  <a:pt x="3527101" y="2238449"/>
                  <a:pt x="3425496" y="2231320"/>
                </a:cubicBezTo>
                <a:cubicBezTo>
                  <a:pt x="3308906" y="2222534"/>
                  <a:pt x="3192569" y="2211330"/>
                  <a:pt x="3076106" y="2201781"/>
                </a:cubicBezTo>
                <a:cubicBezTo>
                  <a:pt x="2990757" y="2194905"/>
                  <a:pt x="2905157" y="2190067"/>
                  <a:pt x="2819682" y="2182427"/>
                </a:cubicBezTo>
                <a:cubicBezTo>
                  <a:pt x="2721507" y="2173515"/>
                  <a:pt x="2623586" y="2162311"/>
                  <a:pt x="2525539" y="2152888"/>
                </a:cubicBezTo>
                <a:cubicBezTo>
                  <a:pt x="2454289" y="2145886"/>
                  <a:pt x="2383038" y="2140920"/>
                  <a:pt x="2311915" y="2133536"/>
                </a:cubicBezTo>
                <a:cubicBezTo>
                  <a:pt x="2225933" y="2124749"/>
                  <a:pt x="2140204" y="2114182"/>
                  <a:pt x="2054223" y="2104760"/>
                </a:cubicBezTo>
                <a:cubicBezTo>
                  <a:pt x="1990719" y="2097758"/>
                  <a:pt x="1928233" y="2092028"/>
                  <a:pt x="1865367" y="2084770"/>
                </a:cubicBezTo>
                <a:cubicBezTo>
                  <a:pt x="1786622" y="2075603"/>
                  <a:pt x="1708006" y="2065545"/>
                  <a:pt x="1629263" y="2055996"/>
                </a:cubicBezTo>
                <a:cubicBezTo>
                  <a:pt x="1572492" y="2049120"/>
                  <a:pt x="1515595" y="2043264"/>
                  <a:pt x="1458823" y="2035751"/>
                </a:cubicBezTo>
                <a:cubicBezTo>
                  <a:pt x="1386303" y="2026585"/>
                  <a:pt x="1313784" y="2016780"/>
                  <a:pt x="1241390" y="2007103"/>
                </a:cubicBezTo>
                <a:lnTo>
                  <a:pt x="1047453" y="1980748"/>
                </a:lnTo>
                <a:cubicBezTo>
                  <a:pt x="969980" y="1970180"/>
                  <a:pt x="892254" y="1960377"/>
                  <a:pt x="814907" y="1949045"/>
                </a:cubicBezTo>
                <a:cubicBezTo>
                  <a:pt x="740609" y="1938094"/>
                  <a:pt x="666692" y="1925744"/>
                  <a:pt x="592649" y="1913776"/>
                </a:cubicBezTo>
                <a:cubicBezTo>
                  <a:pt x="509587" y="1900280"/>
                  <a:pt x="426653" y="1886274"/>
                  <a:pt x="343591" y="1872650"/>
                </a:cubicBezTo>
                <a:cubicBezTo>
                  <a:pt x="240972" y="1855716"/>
                  <a:pt x="138225" y="1839673"/>
                  <a:pt x="35731" y="1821722"/>
                </a:cubicBezTo>
                <a:lnTo>
                  <a:pt x="0" y="1814848"/>
                </a:lnTo>
                <a:lnTo>
                  <a:pt x="0" y="1758489"/>
                </a:lnTo>
                <a:lnTo>
                  <a:pt x="274248" y="1808735"/>
                </a:lnTo>
                <a:cubicBezTo>
                  <a:pt x="348926" y="1821467"/>
                  <a:pt x="423604" y="1832798"/>
                  <a:pt x="498157" y="1846167"/>
                </a:cubicBezTo>
                <a:cubicBezTo>
                  <a:pt x="572708" y="1859536"/>
                  <a:pt x="647896" y="1867813"/>
                  <a:pt x="722828" y="1878635"/>
                </a:cubicBezTo>
                <a:cubicBezTo>
                  <a:pt x="797762" y="1889457"/>
                  <a:pt x="874219" y="1901426"/>
                  <a:pt x="949913" y="1912375"/>
                </a:cubicBezTo>
                <a:cubicBezTo>
                  <a:pt x="1031704" y="1924343"/>
                  <a:pt x="1113496" y="1935802"/>
                  <a:pt x="1195414" y="1947516"/>
                </a:cubicBezTo>
                <a:cubicBezTo>
                  <a:pt x="1244566" y="1954519"/>
                  <a:pt x="1293589" y="1962285"/>
                  <a:pt x="1342867" y="1968397"/>
                </a:cubicBezTo>
                <a:cubicBezTo>
                  <a:pt x="1401162" y="1975656"/>
                  <a:pt x="1459712" y="1981130"/>
                  <a:pt x="1518007" y="1988006"/>
                </a:cubicBezTo>
                <a:cubicBezTo>
                  <a:pt x="1579224" y="1995263"/>
                  <a:pt x="1640186" y="2003411"/>
                  <a:pt x="1701403" y="2010669"/>
                </a:cubicBezTo>
                <a:cubicBezTo>
                  <a:pt x="1762618" y="2017926"/>
                  <a:pt x="1820279" y="2024292"/>
                  <a:pt x="1879210" y="2031167"/>
                </a:cubicBezTo>
                <a:cubicBezTo>
                  <a:pt x="1942712" y="2038425"/>
                  <a:pt x="2006214" y="2046064"/>
                  <a:pt x="2068702" y="2052940"/>
                </a:cubicBezTo>
                <a:cubicBezTo>
                  <a:pt x="2116455" y="2058160"/>
                  <a:pt x="2164335" y="2062362"/>
                  <a:pt x="2212090" y="2067583"/>
                </a:cubicBezTo>
                <a:cubicBezTo>
                  <a:pt x="2280419" y="2074967"/>
                  <a:pt x="2348493" y="2085152"/>
                  <a:pt x="2416949" y="2089609"/>
                </a:cubicBezTo>
                <a:cubicBezTo>
                  <a:pt x="2472070" y="2093302"/>
                  <a:pt x="2526936" y="2099540"/>
                  <a:pt x="2582055" y="2105397"/>
                </a:cubicBezTo>
                <a:cubicBezTo>
                  <a:pt x="2655337" y="2113291"/>
                  <a:pt x="2729001" y="2119785"/>
                  <a:pt x="2802282" y="2126405"/>
                </a:cubicBezTo>
                <a:cubicBezTo>
                  <a:pt x="2862991" y="2131753"/>
                  <a:pt x="2924207" y="2136337"/>
                  <a:pt x="2984916" y="2141684"/>
                </a:cubicBezTo>
                <a:cubicBezTo>
                  <a:pt x="3070516" y="2149324"/>
                  <a:pt x="3156373" y="2152888"/>
                  <a:pt x="3241847" y="2164094"/>
                </a:cubicBezTo>
                <a:cubicBezTo>
                  <a:pt x="3307255" y="2172624"/>
                  <a:pt x="3374060" y="2169822"/>
                  <a:pt x="3439848" y="2176826"/>
                </a:cubicBezTo>
                <a:cubicBezTo>
                  <a:pt x="3512622" y="2184592"/>
                  <a:pt x="3585777" y="2186247"/>
                  <a:pt x="3658678" y="2194523"/>
                </a:cubicBezTo>
                <a:cubicBezTo>
                  <a:pt x="3731578" y="2202800"/>
                  <a:pt x="3807019" y="2201781"/>
                  <a:pt x="3881317" y="2206491"/>
                </a:cubicBezTo>
                <a:cubicBezTo>
                  <a:pt x="3970222" y="2212094"/>
                  <a:pt x="4059124" y="2223552"/>
                  <a:pt x="4148916" y="2225081"/>
                </a:cubicBezTo>
                <a:cubicBezTo>
                  <a:pt x="4255600" y="2226736"/>
                  <a:pt x="4361779" y="2236539"/>
                  <a:pt x="4468337" y="2237813"/>
                </a:cubicBezTo>
                <a:cubicBezTo>
                  <a:pt x="4511390" y="2238577"/>
                  <a:pt x="4554190" y="2246852"/>
                  <a:pt x="4605375" y="2240232"/>
                </a:cubicBezTo>
                <a:cubicBezTo>
                  <a:pt x="4574131" y="2238704"/>
                  <a:pt x="4550762" y="2237940"/>
                  <a:pt x="4527647" y="2236412"/>
                </a:cubicBezTo>
                <a:cubicBezTo>
                  <a:pt x="4410293" y="2228773"/>
                  <a:pt x="4292942" y="2220751"/>
                  <a:pt x="4175589" y="2212985"/>
                </a:cubicBezTo>
                <a:cubicBezTo>
                  <a:pt x="4113101" y="2208783"/>
                  <a:pt x="4050615" y="2205219"/>
                  <a:pt x="3988255" y="2200253"/>
                </a:cubicBezTo>
                <a:cubicBezTo>
                  <a:pt x="3887668" y="2192487"/>
                  <a:pt x="3787079" y="2184082"/>
                  <a:pt x="3686492" y="2176062"/>
                </a:cubicBezTo>
                <a:cubicBezTo>
                  <a:pt x="3630102" y="2171605"/>
                  <a:pt x="3573711" y="2168040"/>
                  <a:pt x="3517320" y="2163330"/>
                </a:cubicBezTo>
                <a:cubicBezTo>
                  <a:pt x="3430958" y="2155689"/>
                  <a:pt x="3344721" y="2147159"/>
                  <a:pt x="3258357" y="2139519"/>
                </a:cubicBezTo>
                <a:cubicBezTo>
                  <a:pt x="3206031" y="2134809"/>
                  <a:pt x="3153705" y="2131371"/>
                  <a:pt x="3101506" y="2126787"/>
                </a:cubicBezTo>
                <a:cubicBezTo>
                  <a:pt x="3004220" y="2117365"/>
                  <a:pt x="2907061" y="2106798"/>
                  <a:pt x="2809395" y="2097502"/>
                </a:cubicBezTo>
                <a:cubicBezTo>
                  <a:pt x="2739161" y="2090628"/>
                  <a:pt x="2668673" y="2085916"/>
                  <a:pt x="2598566" y="2078532"/>
                </a:cubicBezTo>
                <a:cubicBezTo>
                  <a:pt x="2511441" y="2069365"/>
                  <a:pt x="2424569" y="2058160"/>
                  <a:pt x="2337444" y="2048611"/>
                </a:cubicBezTo>
                <a:cubicBezTo>
                  <a:pt x="2255399" y="2039699"/>
                  <a:pt x="2173099" y="2032950"/>
                  <a:pt x="2091054" y="2023146"/>
                </a:cubicBezTo>
                <a:cubicBezTo>
                  <a:pt x="1979162" y="2010414"/>
                  <a:pt x="1867524" y="1995008"/>
                  <a:pt x="1755761" y="1981384"/>
                </a:cubicBezTo>
                <a:cubicBezTo>
                  <a:pt x="1650982" y="1968652"/>
                  <a:pt x="1545821" y="1957830"/>
                  <a:pt x="1441169" y="1943824"/>
                </a:cubicBezTo>
                <a:cubicBezTo>
                  <a:pt x="1299813" y="1924980"/>
                  <a:pt x="1158837" y="1903718"/>
                  <a:pt x="1017607" y="1883345"/>
                </a:cubicBezTo>
                <a:cubicBezTo>
                  <a:pt x="876378" y="1862974"/>
                  <a:pt x="735402" y="1844003"/>
                  <a:pt x="594427" y="1821849"/>
                </a:cubicBezTo>
                <a:cubicBezTo>
                  <a:pt x="462850" y="1801222"/>
                  <a:pt x="331526" y="1778304"/>
                  <a:pt x="200711" y="1755132"/>
                </a:cubicBezTo>
                <a:lnTo>
                  <a:pt x="0" y="1718743"/>
                </a:lnTo>
                <a:close/>
              </a:path>
            </a:pathLst>
          </a:custGeom>
          <a:solidFill>
            <a:srgbClr val="B39E7C"/>
          </a:solidFill>
          <a:ln w="8199"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F1BDF23E-C6D5-4965-AB15-6A7C739B0D36}"/>
              </a:ext>
            </a:extLst>
          </p:cNvPr>
          <p:cNvSpPr>
            <a:spLocks noGrp="1"/>
          </p:cNvSpPr>
          <p:nvPr>
            <p:ph type="title"/>
          </p:nvPr>
        </p:nvSpPr>
        <p:spPr>
          <a:xfrm>
            <a:off x="838200" y="401221"/>
            <a:ext cx="10515600" cy="1348065"/>
          </a:xfrm>
        </p:spPr>
        <p:txBody>
          <a:bodyPr>
            <a:normAutofit/>
          </a:bodyPr>
          <a:lstStyle/>
          <a:p>
            <a:pPr algn="ctr"/>
            <a:r>
              <a:rPr lang="en-US" sz="5400" dirty="0">
                <a:solidFill>
                  <a:schemeClr val="bg1"/>
                </a:solidFill>
              </a:rPr>
              <a:t>The Shift</a:t>
            </a:r>
            <a:endParaRPr lang="en-CA" sz="5400" dirty="0">
              <a:solidFill>
                <a:schemeClr val="bg1"/>
              </a:solidFill>
            </a:endParaRPr>
          </a:p>
        </p:txBody>
      </p:sp>
      <p:sp>
        <p:nvSpPr>
          <p:cNvPr id="3" name="Content Placeholder 2">
            <a:extLst>
              <a:ext uri="{FF2B5EF4-FFF2-40B4-BE49-F238E27FC236}">
                <a16:creationId xmlns:a16="http://schemas.microsoft.com/office/drawing/2014/main" id="{7F58D2C8-3DAF-4E58-9DF8-E40AD376C650}"/>
              </a:ext>
            </a:extLst>
          </p:cNvPr>
          <p:cNvSpPr>
            <a:spLocks noGrp="1"/>
          </p:cNvSpPr>
          <p:nvPr>
            <p:ph idx="1"/>
          </p:nvPr>
        </p:nvSpPr>
        <p:spPr>
          <a:xfrm>
            <a:off x="838200" y="2586789"/>
            <a:ext cx="10515600" cy="3590174"/>
          </a:xfrm>
        </p:spPr>
        <p:txBody>
          <a:bodyPr>
            <a:normAutofit/>
          </a:bodyPr>
          <a:lstStyle/>
          <a:p>
            <a:pPr marL="0" indent="0">
              <a:buNone/>
            </a:pPr>
            <a:endParaRPr lang="en-CA" dirty="0">
              <a:hlinkClick r:id="rId2"/>
            </a:endParaRPr>
          </a:p>
          <a:p>
            <a:pPr marL="0" indent="0">
              <a:buNone/>
            </a:pPr>
            <a:endParaRPr lang="en-CA" dirty="0">
              <a:hlinkClick r:id="rId2"/>
            </a:endParaRPr>
          </a:p>
        </p:txBody>
      </p:sp>
      <p:sp>
        <p:nvSpPr>
          <p:cNvPr id="9" name="TextBox 8">
            <a:extLst>
              <a:ext uri="{FF2B5EF4-FFF2-40B4-BE49-F238E27FC236}">
                <a16:creationId xmlns:a16="http://schemas.microsoft.com/office/drawing/2014/main" id="{63A1F584-864F-4B92-AD01-01BBB382EF6E}"/>
              </a:ext>
            </a:extLst>
          </p:cNvPr>
          <p:cNvSpPr txBox="1"/>
          <p:nvPr/>
        </p:nvSpPr>
        <p:spPr>
          <a:xfrm>
            <a:off x="612396" y="2969432"/>
            <a:ext cx="8529507" cy="2585323"/>
          </a:xfrm>
          <a:prstGeom prst="rect">
            <a:avLst/>
          </a:prstGeom>
          <a:noFill/>
        </p:spPr>
        <p:txBody>
          <a:bodyPr wrap="square">
            <a:spAutoFit/>
          </a:bodyPr>
          <a:lstStyle/>
          <a:p>
            <a:pPr marL="285750" indent="-285750">
              <a:buFont typeface="Arial" panose="020B0604020202020204" pitchFamily="34" charset="0"/>
              <a:buChar char="•"/>
            </a:pPr>
            <a:r>
              <a:rPr lang="en-US" dirty="0"/>
              <a:t>Alberta Education has shifted their approach from being punitive to being restorative in nature by by implementing Restorative Practices.  </a:t>
            </a:r>
          </a:p>
          <a:p>
            <a:pPr marL="285750" indent="-285750">
              <a:buFont typeface="Arial" panose="020B0604020202020204" pitchFamily="34" charset="0"/>
              <a:buChar char="•"/>
            </a:pPr>
            <a:r>
              <a:rPr lang="en-US" dirty="0"/>
              <a:t>We utilize the use of Restorative Practices to assist our system with maintaining our connection and relationship with families with the end goal being re-engaging our at/high-risk/vulnerable students with an education.</a:t>
            </a:r>
          </a:p>
          <a:p>
            <a:pPr marL="285750" indent="-285750">
              <a:buFont typeface="Arial" panose="020B0604020202020204" pitchFamily="34" charset="0"/>
              <a:buChar char="•"/>
            </a:pPr>
            <a:r>
              <a:rPr lang="en-US" dirty="0"/>
              <a:t>Restorative Practice shifts the focus from blame and shame to root cause and repair.</a:t>
            </a:r>
          </a:p>
          <a:p>
            <a:pPr marL="285750" indent="-285750">
              <a:buFont typeface="Arial" panose="020B0604020202020204" pitchFamily="34" charset="0"/>
              <a:buChar char="•"/>
            </a:pPr>
            <a:r>
              <a:rPr lang="en-US" dirty="0"/>
              <a:t>By using Restorative practices, when it comes to engagement, I stay away from focusing on the law that is being broken but instead focus on the harm that is being done.  </a:t>
            </a:r>
          </a:p>
          <a:p>
            <a:pPr marL="285750" indent="-285750">
              <a:buFont typeface="Arial" panose="020B0604020202020204" pitchFamily="34" charset="0"/>
              <a:buChar char="•"/>
            </a:pPr>
            <a:r>
              <a:rPr lang="en-US" dirty="0"/>
              <a:t>In my role I promote the importance of developing and maintaining a healthy relationship between the School as a system and the families of our students who struggle with engagement.</a:t>
            </a:r>
          </a:p>
          <a:p>
            <a:endParaRPr lang="en-CA" dirty="0"/>
          </a:p>
        </p:txBody>
      </p:sp>
    </p:spTree>
    <p:extLst>
      <p:ext uri="{BB962C8B-B14F-4D97-AF65-F5344CB8AC3E}">
        <p14:creationId xmlns:p14="http://schemas.microsoft.com/office/powerpoint/2010/main" val="1379064270"/>
      </p:ext>
    </p:extLst>
  </p:cSld>
  <p:clrMapOvr>
    <a:masterClrMapping/>
  </p:clrMapOvr>
</p:sld>
</file>

<file path=ppt/theme/theme1.xml><?xml version="1.0" encoding="utf-8"?>
<a:theme xmlns:a="http://schemas.openxmlformats.org/drawingml/2006/main" name="SketchyVTI">
  <a:themeElements>
    <a:clrScheme name="AnalogousFromLightSeedRightStep">
      <a:dk1>
        <a:srgbClr val="000000"/>
      </a:dk1>
      <a:lt1>
        <a:srgbClr val="FFFFFF"/>
      </a:lt1>
      <a:dk2>
        <a:srgbClr val="242641"/>
      </a:dk2>
      <a:lt2>
        <a:srgbClr val="E2E4E8"/>
      </a:lt2>
      <a:accent1>
        <a:srgbClr val="B39E7C"/>
      </a:accent1>
      <a:accent2>
        <a:srgbClr val="A2A470"/>
      </a:accent2>
      <a:accent3>
        <a:srgbClr val="95A77E"/>
      </a:accent3>
      <a:accent4>
        <a:srgbClr val="7EAE77"/>
      </a:accent4>
      <a:accent5>
        <a:srgbClr val="82AB8D"/>
      </a:accent5>
      <a:accent6>
        <a:srgbClr val="76AD9D"/>
      </a:accent6>
      <a:hlink>
        <a:srgbClr val="6983AE"/>
      </a:hlink>
      <a:folHlink>
        <a:srgbClr val="7F7F7F"/>
      </a:folHlink>
    </a:clrScheme>
    <a:fontScheme name="Custom 2">
      <a:majorFont>
        <a:latin typeface="Modern Love"/>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docProps/app.xml><?xml version="1.0" encoding="utf-8"?>
<Properties xmlns="http://schemas.openxmlformats.org/officeDocument/2006/extended-properties" xmlns:vt="http://schemas.openxmlformats.org/officeDocument/2006/docPropsVTypes">
  <TotalTime>414</TotalTime>
  <Words>724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Modern Love</vt:lpstr>
      <vt:lpstr>The Hand</vt:lpstr>
      <vt:lpstr>SketchyVTI</vt:lpstr>
      <vt:lpstr>Student Engagement</vt:lpstr>
      <vt:lpstr>SEC Description of Responsibilities</vt:lpstr>
      <vt:lpstr>What is Restorative Practices?</vt:lpstr>
      <vt:lpstr>Restorative Practices key understandings</vt:lpstr>
      <vt:lpstr>Understanding the Story</vt:lpstr>
      <vt:lpstr>The Shift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Engagement</dc:title>
  <dc:creator>Jim Kerr</dc:creator>
  <cp:lastModifiedBy>LeeAnne Tedder</cp:lastModifiedBy>
  <cp:revision>14</cp:revision>
  <dcterms:created xsi:type="dcterms:W3CDTF">2022-01-17T16:31:09Z</dcterms:created>
  <dcterms:modified xsi:type="dcterms:W3CDTF">2022-01-24T16:26:43Z</dcterms:modified>
</cp:coreProperties>
</file>