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4" r:id="rId4"/>
    <p:sldId id="263" r:id="rId5"/>
    <p:sldId id="258" r:id="rId6"/>
    <p:sldId id="265" r:id="rId7"/>
    <p:sldId id="259" r:id="rId8"/>
    <p:sldId id="260" r:id="rId9"/>
    <p:sldId id="261" r:id="rId10"/>
    <p:sldId id="268" r:id="rId11"/>
    <p:sldId id="266" r:id="rId12"/>
    <p:sldId id="267" r:id="rId13"/>
    <p:sldId id="269" r:id="rId14"/>
    <p:sldId id="270" r:id="rId15"/>
    <p:sldId id="271" r:id="rId16"/>
    <p:sldId id="26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31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1E700B27-DE4C-4B9E-BB11-B9027034A00F}" type="datetimeFigureOut">
              <a:rPr lang="en-US" dirty="0"/>
              <a:pPr/>
              <a:t>1/8/2016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dirty="0"/>
              <a:t>1/8/2016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dirty="0"/>
              <a:t>1/8/2016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B183-A821-4095-A363-9EC968635539}" type="datetimeFigureOut">
              <a:rPr lang="en-US" dirty="0"/>
              <a:t>1/8/2016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dirty="0"/>
              <a:t>1/8/2016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dirty="0"/>
              <a:t>1/8/2016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dirty="0"/>
              <a:t>1/8/2016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dirty="0"/>
              <a:t>1/8/2016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dirty="0"/>
              <a:t>1/8/2016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dirty="0"/>
              <a:t>1/8/2016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dirty="0"/>
              <a:t>1/8/2016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dirty="0"/>
              <a:t>1/8/2016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dirty="0"/>
              <a:t>1/8/2016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dirty="0"/>
              <a:t>1/8/2016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dirty="0"/>
              <a:t>1/8/2016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dirty="0"/>
              <a:t>1/8/2016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dirty="0"/>
              <a:t>1/8/2016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7E0D914D-B099-4142-A885-11F276715148}" type="datetimeFigureOut">
              <a:rPr lang="en-US" dirty="0"/>
              <a:t>1/8/2016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sz="2000" dirty="0" smtClean="0"/>
              <a:t>Chinook Regional Foundation for 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Career Transitions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1295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Post-Secondary Fair</a:t>
            </a:r>
            <a:endParaRPr lang="en-C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675" y="1787723"/>
            <a:ext cx="5189538" cy="389215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788" y="2996376"/>
            <a:ext cx="2363189" cy="315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08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Lemon Apprentice Workshop</a:t>
            </a:r>
            <a:endParaRPr lang="en-C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944" y="1447800"/>
            <a:ext cx="3429000" cy="4572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3" y="2895600"/>
            <a:ext cx="2461904" cy="328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244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Lemon Apprentice</a:t>
            </a:r>
            <a:endParaRPr lang="en-C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944" y="1447800"/>
            <a:ext cx="3429000" cy="4572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3" y="2857758"/>
            <a:ext cx="2657026" cy="316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68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Career Cruising</a:t>
            </a:r>
            <a:endParaRPr lang="en-C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63081" y="1841500"/>
            <a:ext cx="5026726" cy="37846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CA" dirty="0" smtClean="0"/>
              <a:t>K-12 Solutions</a:t>
            </a:r>
          </a:p>
          <a:p>
            <a:endParaRPr lang="en-CA" dirty="0" smtClean="0"/>
          </a:p>
          <a:p>
            <a:r>
              <a:rPr lang="en-CA" dirty="0" err="1" smtClean="0"/>
              <a:t>ccSpark</a:t>
            </a:r>
            <a:r>
              <a:rPr lang="en-CA" dirty="0" smtClean="0"/>
              <a:t>!</a:t>
            </a:r>
          </a:p>
          <a:p>
            <a:endParaRPr lang="en-CA" dirty="0"/>
          </a:p>
          <a:p>
            <a:r>
              <a:rPr lang="en-CA" dirty="0" smtClean="0"/>
              <a:t>Kindergarten – Grade 5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6455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Career Cruising </a:t>
            </a:r>
            <a:endParaRPr lang="en-C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89789" y="-194780"/>
            <a:ext cx="4766582" cy="3157394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CA" dirty="0" smtClean="0"/>
              <a:t>Springboard</a:t>
            </a:r>
          </a:p>
          <a:p>
            <a:r>
              <a:rPr lang="en-CA" dirty="0" smtClean="0"/>
              <a:t>Grades 6 – 12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789" y="3126015"/>
            <a:ext cx="4766582" cy="330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20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Career Cruising</a:t>
            </a:r>
            <a:endParaRPr lang="en-C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81675" y="2017525"/>
            <a:ext cx="5189538" cy="3432549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CA" dirty="0" smtClean="0"/>
              <a:t>Real Game</a:t>
            </a:r>
          </a:p>
          <a:p>
            <a:r>
              <a:rPr lang="en-CA" dirty="0" smtClean="0"/>
              <a:t>Grades 8-9</a:t>
            </a:r>
          </a:p>
          <a:p>
            <a:endParaRPr lang="en-CA" dirty="0"/>
          </a:p>
          <a:p>
            <a:r>
              <a:rPr lang="en-CA" dirty="0" smtClean="0"/>
              <a:t>Be Real Game</a:t>
            </a:r>
          </a:p>
          <a:p>
            <a:r>
              <a:rPr lang="en-CA" dirty="0" smtClean="0"/>
              <a:t>Grades 10-12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2335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sz="2000" dirty="0" smtClean="0"/>
              <a:t>Chinook Regional Foundation for 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Career Transitions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82999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200" dirty="0" smtClean="0"/>
              <a:t>Job Shadow</a:t>
            </a:r>
            <a:endParaRPr lang="en-CA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1675" y="1787723"/>
            <a:ext cx="5189538" cy="389215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 smtClean="0"/>
              <a:t>Every spring and fall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 smtClean="0"/>
              <a:t>Approximately 350 students placed each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 smtClean="0"/>
              <a:t>Target Grade 11 &amp; 12 students</a:t>
            </a:r>
            <a:endParaRPr lang="en-CA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106" y="889971"/>
            <a:ext cx="3962400" cy="528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1675" y="1787724"/>
            <a:ext cx="5189538" cy="38921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1675" y="2021608"/>
            <a:ext cx="5189538" cy="34596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6262" y="950131"/>
            <a:ext cx="3866148" cy="515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5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3554609" cy="1085151"/>
          </a:xfrm>
        </p:spPr>
        <p:txBody>
          <a:bodyPr/>
          <a:lstStyle/>
          <a:p>
            <a:r>
              <a:rPr lang="en-CA" dirty="0"/>
              <a:t>Cardboard Boat Race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1154956" y="459383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92D050"/>
                </a:solidFill>
              </a:rPr>
              <a:t>50 teams of 4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92D050"/>
                </a:solidFill>
              </a:rPr>
              <a:t>Junior and Senior teams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92D050"/>
                </a:solidFill>
              </a:rPr>
              <a:t>Build, race and weight testing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732" y="2488776"/>
            <a:ext cx="4018429" cy="266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156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Cardboard Boat Race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558" y="2382640"/>
            <a:ext cx="4338918" cy="287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29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200" dirty="0" smtClean="0"/>
              <a:t>Cardboard Boat Race</a:t>
            </a:r>
            <a:endParaRPr lang="en-CA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lvl="0" indent="-28575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CA" sz="1800" dirty="0">
                <a:solidFill>
                  <a:srgbClr val="92D050"/>
                </a:solidFill>
              </a:rPr>
              <a:t>50 teams of 4 students</a:t>
            </a:r>
          </a:p>
          <a:p>
            <a:pPr marL="285750" lvl="0" indent="-28575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CA" sz="1800" dirty="0">
                <a:solidFill>
                  <a:srgbClr val="92D050"/>
                </a:solidFill>
              </a:rPr>
              <a:t>Junior and Senior teams</a:t>
            </a:r>
          </a:p>
          <a:p>
            <a:pPr marL="285750" lvl="0" indent="-285750"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CA" sz="1800" dirty="0">
                <a:solidFill>
                  <a:srgbClr val="92D050"/>
                </a:solidFill>
              </a:rPr>
              <a:t>Build, race and weight </a:t>
            </a:r>
            <a:r>
              <a:rPr lang="en-CA" sz="1800" dirty="0" err="1">
                <a:solidFill>
                  <a:srgbClr val="92D050"/>
                </a:solidFill>
              </a:rPr>
              <a:t>testin</a:t>
            </a:r>
            <a:endParaRPr lang="en-CA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0858" y="1968891"/>
            <a:ext cx="5189538" cy="3459692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0858" y="1964394"/>
            <a:ext cx="5189538" cy="3437226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4112" y="1964394"/>
            <a:ext cx="5196284" cy="34416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0858" y="1964394"/>
            <a:ext cx="5196284" cy="34641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4112" y="1964394"/>
            <a:ext cx="5196284" cy="346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98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Cardboard Boat Race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558" y="2481942"/>
            <a:ext cx="4536141" cy="300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824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200" dirty="0" smtClean="0"/>
              <a:t>YETT</a:t>
            </a:r>
            <a:br>
              <a:rPr lang="en-CA" sz="3200" dirty="0" smtClean="0"/>
            </a:br>
            <a:r>
              <a:rPr lang="en-CA" sz="1600" dirty="0" smtClean="0"/>
              <a:t>Youth Exploring Trades and Technologies</a:t>
            </a:r>
            <a:endParaRPr lang="en-CA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2564" y="1176444"/>
            <a:ext cx="3180695" cy="477104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 smtClean="0"/>
              <a:t>Hosted 4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 smtClean="0"/>
              <a:t>20-25 trades exhibitors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 smtClean="0"/>
              <a:t>150 students per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3423" y="1717740"/>
            <a:ext cx="5031363" cy="33542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3733" y="1737223"/>
            <a:ext cx="4944872" cy="32965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7860" y="1169844"/>
            <a:ext cx="3236689" cy="48550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4123" y="1687711"/>
            <a:ext cx="5050277" cy="33668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6938" y="1706128"/>
            <a:ext cx="5031359" cy="33542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239" y="1169844"/>
            <a:ext cx="3236690" cy="48550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4126" y="1687711"/>
            <a:ext cx="5050274" cy="33668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9424" y="1688706"/>
            <a:ext cx="5031357" cy="33542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0506" y="1666955"/>
            <a:ext cx="5050275" cy="336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4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5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25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3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80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8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35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9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9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200" dirty="0" smtClean="0"/>
              <a:t>HCE</a:t>
            </a:r>
            <a:r>
              <a:rPr lang="en-CA" dirty="0" smtClean="0"/>
              <a:t> </a:t>
            </a:r>
            <a:br>
              <a:rPr lang="en-CA" dirty="0" smtClean="0"/>
            </a:br>
            <a:r>
              <a:rPr lang="en-CA" sz="1600" dirty="0" smtClean="0"/>
              <a:t>Health Careers Expo</a:t>
            </a:r>
            <a:endParaRPr lang="en-CA" sz="1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1944" y="1447800"/>
            <a:ext cx="3366000" cy="4488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 smtClean="0"/>
              <a:t>1</a:t>
            </a:r>
            <a:r>
              <a:rPr lang="en-CA" sz="1800" baseline="30000" dirty="0" smtClean="0"/>
              <a:t>st</a:t>
            </a:r>
            <a:r>
              <a:rPr lang="en-CA" sz="1800" dirty="0" smtClean="0"/>
              <a:t>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 smtClean="0"/>
              <a:t>20-25 health exhibitors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 smtClean="0"/>
              <a:t>150 students</a:t>
            </a:r>
            <a:endParaRPr lang="en-CA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1944" y="1447800"/>
            <a:ext cx="3366000" cy="448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0444" y="1997225"/>
            <a:ext cx="5049000" cy="336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0444" y="1997953"/>
            <a:ext cx="5049000" cy="336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0444" y="2019647"/>
            <a:ext cx="5049000" cy="336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0444" y="2008800"/>
            <a:ext cx="5049000" cy="33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17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200" dirty="0" smtClean="0"/>
              <a:t>SW Regional Skills Competition</a:t>
            </a:r>
            <a:endParaRPr lang="en-CA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1675" y="2003954"/>
            <a:ext cx="5049000" cy="3366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 smtClean="0"/>
              <a:t>Going into 15</a:t>
            </a:r>
            <a:r>
              <a:rPr lang="en-CA" sz="1800" baseline="30000" dirty="0" smtClean="0"/>
              <a:t>th</a:t>
            </a:r>
            <a:r>
              <a:rPr lang="en-CA" sz="1800" dirty="0" smtClean="0"/>
              <a:t>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 smtClean="0"/>
              <a:t>Provincial qualifying event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 smtClean="0"/>
              <a:t>100 students annually</a:t>
            </a:r>
            <a:endParaRPr lang="en-CA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1675" y="2003954"/>
            <a:ext cx="5049000" cy="336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1675" y="2015961"/>
            <a:ext cx="5049000" cy="336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3175" y="1048727"/>
            <a:ext cx="3366000" cy="5049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3175" y="1048727"/>
            <a:ext cx="3366000" cy="5049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1675" y="2003954"/>
            <a:ext cx="5049000" cy="3366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1675" y="1991947"/>
            <a:ext cx="5049000" cy="3366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1675" y="2015961"/>
            <a:ext cx="5049000" cy="336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1675" y="2003954"/>
            <a:ext cx="5049000" cy="33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58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2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80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8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3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4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249</TotalTime>
  <Words>136</Words>
  <Application>Microsoft Office PowerPoint</Application>
  <PresentationFormat>Widescreen</PresentationFormat>
  <Paragraphs>46</Paragraphs>
  <Slides>16</Slides>
  <Notes>0</Notes>
  <HiddenSlides>6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Century Gothic</vt:lpstr>
      <vt:lpstr>Wingdings 3</vt:lpstr>
      <vt:lpstr>Ion Boardroom</vt:lpstr>
      <vt:lpstr>Chinook Regional Foundation for  Career Transitions</vt:lpstr>
      <vt:lpstr>Job Shadow</vt:lpstr>
      <vt:lpstr>Cardboard Boat Race</vt:lpstr>
      <vt:lpstr>Cardboard Boat Race</vt:lpstr>
      <vt:lpstr>Cardboard Boat Race</vt:lpstr>
      <vt:lpstr>Cardboard Boat Race</vt:lpstr>
      <vt:lpstr>YETT Youth Exploring Trades and Technologies</vt:lpstr>
      <vt:lpstr>HCE  Health Careers Expo</vt:lpstr>
      <vt:lpstr>SW Regional Skills Competition</vt:lpstr>
      <vt:lpstr>Post-Secondary Fair</vt:lpstr>
      <vt:lpstr>Lemon Apprentice Workshop</vt:lpstr>
      <vt:lpstr>Lemon Apprentice</vt:lpstr>
      <vt:lpstr>Career Cruising</vt:lpstr>
      <vt:lpstr>Career Cruising </vt:lpstr>
      <vt:lpstr>Career Cruising</vt:lpstr>
      <vt:lpstr>Chinook Regional Foundation for  Career Transitions</vt:lpstr>
    </vt:vector>
  </TitlesOfParts>
  <Company>Lethbridge School District $51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Chinook Regional Foundation for  Career Transitions</dc:title>
  <dc:creator>Tara Yagos</dc:creator>
  <cp:lastModifiedBy>Judy Stolk-Ingram</cp:lastModifiedBy>
  <cp:revision>27</cp:revision>
  <dcterms:created xsi:type="dcterms:W3CDTF">2015-05-27T15:28:47Z</dcterms:created>
  <dcterms:modified xsi:type="dcterms:W3CDTF">2016-01-08T20:14:00Z</dcterms:modified>
</cp:coreProperties>
</file>